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488D20-EC37-4F02-B751-3756E68E0C59}" v="1" dt="2025-08-29T09:57:39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7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S, ETHAN (PGR)" userId="64022231-9dc0-4c9d-8854-6af795d8551c" providerId="ADAL" clId="{7D03F16C-CE46-4284-8A85-FA6B8B3E68AF}"/>
    <pc:docChg chg="undo custSel addSld modSld">
      <pc:chgData name="ROSS, ETHAN (PGR)" userId="64022231-9dc0-4c9d-8854-6af795d8551c" providerId="ADAL" clId="{7D03F16C-CE46-4284-8A85-FA6B8B3E68AF}" dt="2025-07-03T08:32:14.296" v="146" actId="1035"/>
      <pc:docMkLst>
        <pc:docMk/>
      </pc:docMkLst>
      <pc:sldChg chg="addSp delSp">
        <pc:chgData name="ROSS, ETHAN (PGR)" userId="64022231-9dc0-4c9d-8854-6af795d8551c" providerId="ADAL" clId="{7D03F16C-CE46-4284-8A85-FA6B8B3E68AF}" dt="2025-07-03T08:21:40.063" v="5" actId="21"/>
        <pc:sldMkLst>
          <pc:docMk/>
          <pc:sldMk cId="3844752808" sldId="256"/>
        </pc:sldMkLst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6" creationId="{5783C7ED-5E94-3AFF-E369-94E680A2C509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7" creationId="{518B7611-DD24-0A97-D355-008B5E36C679}"/>
          </ac:picMkLst>
        </pc:picChg>
        <pc:picChg chg="del">
          <ac:chgData name="ROSS, ETHAN (PGR)" userId="64022231-9dc0-4c9d-8854-6af795d8551c" providerId="ADAL" clId="{7D03F16C-CE46-4284-8A85-FA6B8B3E68AF}" dt="2025-07-03T08:21:38.703" v="4" actId="21"/>
          <ac:picMkLst>
            <pc:docMk/>
            <pc:sldMk cId="3844752808" sldId="256"/>
            <ac:picMk id="8" creationId="{109A738C-3D40-2E13-9253-8BBBDD48E0BF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0" creationId="{32FD0424-8582-06EF-A034-2EB733580A76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1" creationId="{057FCFA6-E9F6-B3B7-E03E-376776ACD60A}"/>
          </ac:picMkLst>
        </pc:picChg>
        <pc:picChg chg="add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5" creationId="{AA833C60-179A-B7FD-0CE0-4063A7BD5477}"/>
          </ac:picMkLst>
        </pc:picChg>
        <pc:picChg chg="add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6" creationId="{D359E2E2-7DA8-24F4-2EDB-F39E82A506F8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7" creationId="{CDAD81AD-69B9-744E-D730-6C8E58B32F48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19" creationId="{04084E60-5081-954D-7A7E-86698DF9050C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21" creationId="{FE7EA968-2E9C-E9C9-F644-57584F14FEAE}"/>
          </ac:picMkLst>
        </pc:picChg>
        <pc:picChg chg="add del">
          <ac:chgData name="ROSS, ETHAN (PGR)" userId="64022231-9dc0-4c9d-8854-6af795d8551c" providerId="ADAL" clId="{7D03F16C-CE46-4284-8A85-FA6B8B3E68AF}" dt="2025-07-03T08:21:40.063" v="5" actId="21"/>
          <ac:picMkLst>
            <pc:docMk/>
            <pc:sldMk cId="3844752808" sldId="256"/>
            <ac:picMk id="22" creationId="{A678B9A6-95E1-50E6-9D3E-77E94F849F40}"/>
          </ac:picMkLst>
        </pc:picChg>
        <pc:picChg chg="del">
          <ac:chgData name="ROSS, ETHAN (PGR)" userId="64022231-9dc0-4c9d-8854-6af795d8551c" providerId="ADAL" clId="{7D03F16C-CE46-4284-8A85-FA6B8B3E68AF}" dt="2025-07-03T08:21:38.703" v="4" actId="21"/>
          <ac:picMkLst>
            <pc:docMk/>
            <pc:sldMk cId="3844752808" sldId="256"/>
            <ac:picMk id="31" creationId="{2254C7DA-6265-AD5B-E9FF-3C43A1DD5393}"/>
          </ac:picMkLst>
        </pc:picChg>
      </pc:sldChg>
      <pc:sldChg chg="addSp delSp modSp new mod">
        <pc:chgData name="ROSS, ETHAN (PGR)" userId="64022231-9dc0-4c9d-8854-6af795d8551c" providerId="ADAL" clId="{7D03F16C-CE46-4284-8A85-FA6B8B3E68AF}" dt="2025-07-03T08:28:04.084" v="107" actId="1076"/>
        <pc:sldMkLst>
          <pc:docMk/>
          <pc:sldMk cId="1422291483" sldId="260"/>
        </pc:sldMkLst>
        <pc:spChg chg="add mod">
          <ac:chgData name="ROSS, ETHAN (PGR)" userId="64022231-9dc0-4c9d-8854-6af795d8551c" providerId="ADAL" clId="{7D03F16C-CE46-4284-8A85-FA6B8B3E68AF}" dt="2025-07-03T08:22:27.560" v="11" actId="14100"/>
          <ac:spMkLst>
            <pc:docMk/>
            <pc:sldMk cId="1422291483" sldId="260"/>
            <ac:spMk id="32" creationId="{F1270FE0-A240-0823-59A2-ACD2A4B35DDF}"/>
          </ac:spMkLst>
        </pc:spChg>
        <pc:spChg chg="add mod">
          <ac:chgData name="ROSS, ETHAN (PGR)" userId="64022231-9dc0-4c9d-8854-6af795d8551c" providerId="ADAL" clId="{7D03F16C-CE46-4284-8A85-FA6B8B3E68AF}" dt="2025-07-03T08:22:50.766" v="14" actId="1076"/>
          <ac:spMkLst>
            <pc:docMk/>
            <pc:sldMk cId="1422291483" sldId="260"/>
            <ac:spMk id="33" creationId="{50FE1550-BB7F-3F84-8C02-519E99C395BD}"/>
          </ac:spMkLst>
        </pc:spChg>
        <pc:spChg chg="add mod">
          <ac:chgData name="ROSS, ETHAN (PGR)" userId="64022231-9dc0-4c9d-8854-6af795d8551c" providerId="ADAL" clId="{7D03F16C-CE46-4284-8A85-FA6B8B3E68AF}" dt="2025-07-03T08:23:09.841" v="18" actId="1076"/>
          <ac:spMkLst>
            <pc:docMk/>
            <pc:sldMk cId="1422291483" sldId="260"/>
            <ac:spMk id="34" creationId="{78D4082C-9A5E-BAC4-A3D4-16FEE619284F}"/>
          </ac:spMkLst>
        </pc:spChg>
        <pc:spChg chg="add mod">
          <ac:chgData name="ROSS, ETHAN (PGR)" userId="64022231-9dc0-4c9d-8854-6af795d8551c" providerId="ADAL" clId="{7D03F16C-CE46-4284-8A85-FA6B8B3E68AF}" dt="2025-07-03T08:23:09.841" v="18" actId="1076"/>
          <ac:spMkLst>
            <pc:docMk/>
            <pc:sldMk cId="1422291483" sldId="260"/>
            <ac:spMk id="35" creationId="{AE3D51D1-7B7B-BDC1-EC7D-8BF2AB4AD72F}"/>
          </ac:spMkLst>
        </pc:spChg>
        <pc:spChg chg="add mod">
          <ac:chgData name="ROSS, ETHAN (PGR)" userId="64022231-9dc0-4c9d-8854-6af795d8551c" providerId="ADAL" clId="{7D03F16C-CE46-4284-8A85-FA6B8B3E68AF}" dt="2025-07-03T08:23:17.117" v="20" actId="1076"/>
          <ac:spMkLst>
            <pc:docMk/>
            <pc:sldMk cId="1422291483" sldId="260"/>
            <ac:spMk id="36" creationId="{A7A3BAB1-B4A5-2B44-2663-8FAAEE00B40E}"/>
          </ac:spMkLst>
        </pc:spChg>
        <pc:spChg chg="add mod">
          <ac:chgData name="ROSS, ETHAN (PGR)" userId="64022231-9dc0-4c9d-8854-6af795d8551c" providerId="ADAL" clId="{7D03F16C-CE46-4284-8A85-FA6B8B3E68AF}" dt="2025-07-03T08:23:17.117" v="20" actId="1076"/>
          <ac:spMkLst>
            <pc:docMk/>
            <pc:sldMk cId="1422291483" sldId="260"/>
            <ac:spMk id="37" creationId="{FC56DF38-3ADF-ACBB-B47F-099DAD39B170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38" creationId="{1CC68DD7-C424-DD6C-4E85-0DCF74F1F991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39" creationId="{6127600C-0A92-2AE4-AB03-A03145D6EBAB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40" creationId="{B4C3FA8F-9D1B-7341-FD01-43A1D2CD91C6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41" creationId="{4C2E6BF9-C4E3-C93D-56B7-B20748F6B3A1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42" creationId="{81114F77-95A8-CE4C-20E1-4B633BDB478C}"/>
          </ac:spMkLst>
        </pc:spChg>
        <pc:spChg chg="add mod">
          <ac:chgData name="ROSS, ETHAN (PGR)" userId="64022231-9dc0-4c9d-8854-6af795d8551c" providerId="ADAL" clId="{7D03F16C-CE46-4284-8A85-FA6B8B3E68AF}" dt="2025-07-03T08:23:35.410" v="23" actId="1076"/>
          <ac:spMkLst>
            <pc:docMk/>
            <pc:sldMk cId="1422291483" sldId="260"/>
            <ac:spMk id="43" creationId="{12163E8A-929F-9696-51D6-61112FD4A972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4" creationId="{3F27ADBC-5545-1C8A-82BD-A0B935715907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5" creationId="{D30743AD-BFA0-FDB7-64A2-F227905A139E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6" creationId="{D95776E9-E49D-2BC7-0543-E301EBE86C1B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7" creationId="{55BB02DA-532B-0C83-B83A-AE45D3D701F9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8" creationId="{AADC674F-E11C-9AD6-9365-E1E5D495967A}"/>
          </ac:spMkLst>
        </pc:spChg>
        <pc:spChg chg="add mod">
          <ac:chgData name="ROSS, ETHAN (PGR)" userId="64022231-9dc0-4c9d-8854-6af795d8551c" providerId="ADAL" clId="{7D03F16C-CE46-4284-8A85-FA6B8B3E68AF}" dt="2025-07-03T08:23:46.622" v="25" actId="1076"/>
          <ac:spMkLst>
            <pc:docMk/>
            <pc:sldMk cId="1422291483" sldId="260"/>
            <ac:spMk id="49" creationId="{74A897E5-F03B-7913-7FDE-92919A20A8D5}"/>
          </ac:spMkLst>
        </pc:spChg>
        <pc:spChg chg="add mod">
          <ac:chgData name="ROSS, ETHAN (PGR)" userId="64022231-9dc0-4c9d-8854-6af795d8551c" providerId="ADAL" clId="{7D03F16C-CE46-4284-8A85-FA6B8B3E68AF}" dt="2025-07-03T08:23:54.678" v="27" actId="1076"/>
          <ac:spMkLst>
            <pc:docMk/>
            <pc:sldMk cId="1422291483" sldId="260"/>
            <ac:spMk id="50" creationId="{4FD92D10-B4A8-1F3F-E2E2-8C5265ECA973}"/>
          </ac:spMkLst>
        </pc:spChg>
        <pc:spChg chg="add mod">
          <ac:chgData name="ROSS, ETHAN (PGR)" userId="64022231-9dc0-4c9d-8854-6af795d8551c" providerId="ADAL" clId="{7D03F16C-CE46-4284-8A85-FA6B8B3E68AF}" dt="2025-07-03T08:24:20.609" v="28" actId="1076"/>
          <ac:spMkLst>
            <pc:docMk/>
            <pc:sldMk cId="1422291483" sldId="260"/>
            <ac:spMk id="51" creationId="{CDD6CC7E-17BB-9407-EA84-527D93B54068}"/>
          </ac:spMkLst>
        </pc:spChg>
        <pc:spChg chg="add mod">
          <ac:chgData name="ROSS, ETHAN (PGR)" userId="64022231-9dc0-4c9d-8854-6af795d8551c" providerId="ADAL" clId="{7D03F16C-CE46-4284-8A85-FA6B8B3E68AF}" dt="2025-07-03T08:24:20.609" v="28" actId="1076"/>
          <ac:spMkLst>
            <pc:docMk/>
            <pc:sldMk cId="1422291483" sldId="260"/>
            <ac:spMk id="52" creationId="{AA660DA3-B0B0-EA05-A26A-0AE54918D9D5}"/>
          </ac:spMkLst>
        </pc:spChg>
        <pc:spChg chg="add mod">
          <ac:chgData name="ROSS, ETHAN (PGR)" userId="64022231-9dc0-4c9d-8854-6af795d8551c" providerId="ADAL" clId="{7D03F16C-CE46-4284-8A85-FA6B8B3E68AF}" dt="2025-07-03T08:24:20.609" v="28" actId="1076"/>
          <ac:spMkLst>
            <pc:docMk/>
            <pc:sldMk cId="1422291483" sldId="260"/>
            <ac:spMk id="53" creationId="{154F6A6E-1BEA-2E87-A8AD-AD9011C723D5}"/>
          </ac:spMkLst>
        </pc:spChg>
        <pc:spChg chg="add mod">
          <ac:chgData name="ROSS, ETHAN (PGR)" userId="64022231-9dc0-4c9d-8854-6af795d8551c" providerId="ADAL" clId="{7D03F16C-CE46-4284-8A85-FA6B8B3E68AF}" dt="2025-07-03T08:24:20.609" v="28" actId="1076"/>
          <ac:spMkLst>
            <pc:docMk/>
            <pc:sldMk cId="1422291483" sldId="260"/>
            <ac:spMk id="54" creationId="{FF6EF4DC-F59F-3A4E-A480-CDB973979E12}"/>
          </ac:spMkLst>
        </pc:spChg>
        <pc:spChg chg="add mod">
          <ac:chgData name="ROSS, ETHAN (PGR)" userId="64022231-9dc0-4c9d-8854-6af795d8551c" providerId="ADAL" clId="{7D03F16C-CE46-4284-8A85-FA6B8B3E68AF}" dt="2025-07-03T08:24:20.609" v="28" actId="1076"/>
          <ac:spMkLst>
            <pc:docMk/>
            <pc:sldMk cId="1422291483" sldId="260"/>
            <ac:spMk id="55" creationId="{476A885A-9296-2FC5-8F24-5B873BBD8D13}"/>
          </ac:spMkLst>
        </pc:spChg>
        <pc:spChg chg="add mod">
          <ac:chgData name="ROSS, ETHAN (PGR)" userId="64022231-9dc0-4c9d-8854-6af795d8551c" providerId="ADAL" clId="{7D03F16C-CE46-4284-8A85-FA6B8B3E68AF}" dt="2025-07-03T08:24:32.242" v="30" actId="1076"/>
          <ac:spMkLst>
            <pc:docMk/>
            <pc:sldMk cId="1422291483" sldId="260"/>
            <ac:spMk id="56" creationId="{C859D0A3-7547-B3A0-2B82-29B7D0673D29}"/>
          </ac:spMkLst>
        </pc:spChg>
        <pc:picChg chg="add mod">
          <ac:chgData name="ROSS, ETHAN (PGR)" userId="64022231-9dc0-4c9d-8854-6af795d8551c" providerId="ADAL" clId="{7D03F16C-CE46-4284-8A85-FA6B8B3E68AF}" dt="2025-07-03T08:22:59.669" v="17" actId="1076"/>
          <ac:picMkLst>
            <pc:docMk/>
            <pc:sldMk cId="1422291483" sldId="260"/>
            <ac:picMk id="5" creationId="{839A50F3-AB1B-B5AB-FFD5-41DDC3959067}"/>
          </ac:picMkLst>
        </pc:picChg>
        <pc:picChg chg="add mod">
          <ac:chgData name="ROSS, ETHAN (PGR)" userId="64022231-9dc0-4c9d-8854-6af795d8551c" providerId="ADAL" clId="{7D03F16C-CE46-4284-8A85-FA6B8B3E68AF}" dt="2025-07-03T08:25:06.401" v="36" actId="1076"/>
          <ac:picMkLst>
            <pc:docMk/>
            <pc:sldMk cId="1422291483" sldId="260"/>
            <ac:picMk id="6" creationId="{BB058820-FFC7-A20F-7A91-101328B06DD1}"/>
          </ac:picMkLst>
        </pc:picChg>
        <pc:picChg chg="add mod">
          <ac:chgData name="ROSS, ETHAN (PGR)" userId="64022231-9dc0-4c9d-8854-6af795d8551c" providerId="ADAL" clId="{7D03F16C-CE46-4284-8A85-FA6B8B3E68AF}" dt="2025-07-03T08:27:38.594" v="104" actId="1076"/>
          <ac:picMkLst>
            <pc:docMk/>
            <pc:sldMk cId="1422291483" sldId="260"/>
            <ac:picMk id="7" creationId="{408CE5C0-A2EF-A97F-CB0C-A7256FC6A9F8}"/>
          </ac:picMkLst>
        </pc:picChg>
        <pc:picChg chg="add mod">
          <ac:chgData name="ROSS, ETHAN (PGR)" userId="64022231-9dc0-4c9d-8854-6af795d8551c" providerId="ADAL" clId="{7D03F16C-CE46-4284-8A85-FA6B8B3E68AF}" dt="2025-07-03T08:27:06.369" v="101" actId="1076"/>
          <ac:picMkLst>
            <pc:docMk/>
            <pc:sldMk cId="1422291483" sldId="260"/>
            <ac:picMk id="8" creationId="{C9E25DA0-5D87-695C-DED6-0F9DE9CE8193}"/>
          </ac:picMkLst>
        </pc:picChg>
        <pc:picChg chg="add mod">
          <ac:chgData name="ROSS, ETHAN (PGR)" userId="64022231-9dc0-4c9d-8854-6af795d8551c" providerId="ADAL" clId="{7D03F16C-CE46-4284-8A85-FA6B8B3E68AF}" dt="2025-07-03T08:26:53.298" v="99" actId="1076"/>
          <ac:picMkLst>
            <pc:docMk/>
            <pc:sldMk cId="1422291483" sldId="260"/>
            <ac:picMk id="9" creationId="{D9A3494A-B0FC-ADD3-7C9E-42518C9E847B}"/>
          </ac:picMkLst>
        </pc:picChg>
        <pc:picChg chg="add mod">
          <ac:chgData name="ROSS, ETHAN (PGR)" userId="64022231-9dc0-4c9d-8854-6af795d8551c" providerId="ADAL" clId="{7D03F16C-CE46-4284-8A85-FA6B8B3E68AF}" dt="2025-07-03T08:27:02.490" v="100" actId="1076"/>
          <ac:picMkLst>
            <pc:docMk/>
            <pc:sldMk cId="1422291483" sldId="260"/>
            <ac:picMk id="10" creationId="{D5D36D7C-A61E-47B8-C4C5-011D0A353ED8}"/>
          </ac:picMkLst>
        </pc:picChg>
        <pc:picChg chg="mod">
          <ac:chgData name="ROSS, ETHAN (PGR)" userId="64022231-9dc0-4c9d-8854-6af795d8551c" providerId="ADAL" clId="{7D03F16C-CE46-4284-8A85-FA6B8B3E68AF}" dt="2025-07-03T08:25:43.594" v="42" actId="1076"/>
          <ac:picMkLst>
            <pc:docMk/>
            <pc:sldMk cId="1422291483" sldId="260"/>
            <ac:picMk id="11" creationId="{CA45F276-B472-F4FF-5D03-055E802CDA7F}"/>
          </ac:picMkLst>
        </pc:picChg>
        <pc:picChg chg="mod">
          <ac:chgData name="ROSS, ETHAN (PGR)" userId="64022231-9dc0-4c9d-8854-6af795d8551c" providerId="ADAL" clId="{7D03F16C-CE46-4284-8A85-FA6B8B3E68AF}" dt="2025-07-03T08:26:20.968" v="95" actId="1037"/>
          <ac:picMkLst>
            <pc:docMk/>
            <pc:sldMk cId="1422291483" sldId="260"/>
            <ac:picMk id="12" creationId="{66C9FA38-2CFC-555E-901B-4226794D5D19}"/>
          </ac:picMkLst>
        </pc:picChg>
        <pc:picChg chg="add mod">
          <ac:chgData name="ROSS, ETHAN (PGR)" userId="64022231-9dc0-4c9d-8854-6af795d8551c" providerId="ADAL" clId="{7D03F16C-CE46-4284-8A85-FA6B8B3E68AF}" dt="2025-07-03T08:27:27.776" v="103" actId="1076"/>
          <ac:picMkLst>
            <pc:docMk/>
            <pc:sldMk cId="1422291483" sldId="260"/>
            <ac:picMk id="13" creationId="{0E8F0661-F563-16A0-BF2B-88045E25B85F}"/>
          </ac:picMkLst>
        </pc:picChg>
        <pc:picChg chg="mod">
          <ac:chgData name="ROSS, ETHAN (PGR)" userId="64022231-9dc0-4c9d-8854-6af795d8551c" providerId="ADAL" clId="{7D03F16C-CE46-4284-8A85-FA6B8B3E68AF}" dt="2025-07-03T08:25:37.193" v="41" actId="1076"/>
          <ac:picMkLst>
            <pc:docMk/>
            <pc:sldMk cId="1422291483" sldId="260"/>
            <ac:picMk id="14" creationId="{A8A74D3B-8859-4C20-9E38-C70DC9A528A7}"/>
          </ac:picMkLst>
        </pc:picChg>
        <pc:picChg chg="mod">
          <ac:chgData name="ROSS, ETHAN (PGR)" userId="64022231-9dc0-4c9d-8854-6af795d8551c" providerId="ADAL" clId="{7D03F16C-CE46-4284-8A85-FA6B8B3E68AF}" dt="2025-07-03T08:27:50.965" v="105" actId="1076"/>
          <ac:picMkLst>
            <pc:docMk/>
            <pc:sldMk cId="1422291483" sldId="260"/>
            <ac:picMk id="15" creationId="{BC7C0494-A675-4754-1675-872BCF03F2CC}"/>
          </ac:picMkLst>
        </pc:picChg>
        <pc:picChg chg="mod">
          <ac:chgData name="ROSS, ETHAN (PGR)" userId="64022231-9dc0-4c9d-8854-6af795d8551c" providerId="ADAL" clId="{7D03F16C-CE46-4284-8A85-FA6B8B3E68AF}" dt="2025-07-03T08:28:04.084" v="107" actId="1076"/>
          <ac:picMkLst>
            <pc:docMk/>
            <pc:sldMk cId="1422291483" sldId="260"/>
            <ac:picMk id="16" creationId="{901F0657-C507-96D7-E0E0-7069982882FB}"/>
          </ac:picMkLst>
        </pc:picChg>
        <pc:picChg chg="mod">
          <ac:chgData name="ROSS, ETHAN (PGR)" userId="64022231-9dc0-4c9d-8854-6af795d8551c" providerId="ADAL" clId="{7D03F16C-CE46-4284-8A85-FA6B8B3E68AF}" dt="2025-07-03T08:25:31.523" v="40" actId="1076"/>
          <ac:picMkLst>
            <pc:docMk/>
            <pc:sldMk cId="1422291483" sldId="260"/>
            <ac:picMk id="17" creationId="{004D2850-3A3D-917B-30E7-9EAF25425973}"/>
          </ac:picMkLst>
        </pc:picChg>
        <pc:picChg chg="mod">
          <ac:chgData name="ROSS, ETHAN (PGR)" userId="64022231-9dc0-4c9d-8854-6af795d8551c" providerId="ADAL" clId="{7D03F16C-CE46-4284-8A85-FA6B8B3E68AF}" dt="2025-07-03T08:27:17.890" v="102" actId="1076"/>
          <ac:picMkLst>
            <pc:docMk/>
            <pc:sldMk cId="1422291483" sldId="260"/>
            <ac:picMk id="18" creationId="{154EE000-478B-2F50-D369-A905EE43641E}"/>
          </ac:picMkLst>
        </pc:picChg>
        <pc:picChg chg="mod">
          <ac:chgData name="ROSS, ETHAN (PGR)" userId="64022231-9dc0-4c9d-8854-6af795d8551c" providerId="ADAL" clId="{7D03F16C-CE46-4284-8A85-FA6B8B3E68AF}" dt="2025-07-03T08:26:44.562" v="98" actId="1076"/>
          <ac:picMkLst>
            <pc:docMk/>
            <pc:sldMk cId="1422291483" sldId="260"/>
            <ac:picMk id="19" creationId="{D2868AB8-C8B2-3D1A-FAD7-9CEDB62D5F70}"/>
          </ac:picMkLst>
        </pc:picChg>
        <pc:picChg chg="mod">
          <ac:chgData name="ROSS, ETHAN (PGR)" userId="64022231-9dc0-4c9d-8854-6af795d8551c" providerId="ADAL" clId="{7D03F16C-CE46-4284-8A85-FA6B8B3E68AF}" dt="2025-07-03T08:25:51.330" v="43" actId="1076"/>
          <ac:picMkLst>
            <pc:docMk/>
            <pc:sldMk cId="1422291483" sldId="260"/>
            <ac:picMk id="20" creationId="{D8F7AB2B-A5E6-189F-9B00-28B681441AB2}"/>
          </ac:picMkLst>
        </pc:picChg>
        <pc:picChg chg="mod">
          <ac:chgData name="ROSS, ETHAN (PGR)" userId="64022231-9dc0-4c9d-8854-6af795d8551c" providerId="ADAL" clId="{7D03F16C-CE46-4284-8A85-FA6B8B3E68AF}" dt="2025-07-03T08:24:56.578" v="34" actId="1076"/>
          <ac:picMkLst>
            <pc:docMk/>
            <pc:sldMk cId="1422291483" sldId="260"/>
            <ac:picMk id="21" creationId="{2D9FC8ED-CD0A-973B-EB01-D43CCDB0456E}"/>
          </ac:picMkLst>
        </pc:picChg>
        <pc:picChg chg="add mod">
          <ac:chgData name="ROSS, ETHAN (PGR)" userId="64022231-9dc0-4c9d-8854-6af795d8551c" providerId="ADAL" clId="{7D03F16C-CE46-4284-8A85-FA6B8B3E68AF}" dt="2025-07-03T08:25:14.401" v="37" actId="1076"/>
          <ac:picMkLst>
            <pc:docMk/>
            <pc:sldMk cId="1422291483" sldId="260"/>
            <ac:picMk id="22" creationId="{267B7031-BF3B-8AE8-D719-E7E4DB35B930}"/>
          </ac:picMkLst>
        </pc:picChg>
        <pc:picChg chg="mod">
          <ac:chgData name="ROSS, ETHAN (PGR)" userId="64022231-9dc0-4c9d-8854-6af795d8551c" providerId="ADAL" clId="{7D03F16C-CE46-4284-8A85-FA6B8B3E68AF}" dt="2025-07-03T08:25:20.513" v="38" actId="1076"/>
          <ac:picMkLst>
            <pc:docMk/>
            <pc:sldMk cId="1422291483" sldId="260"/>
            <ac:picMk id="23" creationId="{ED132CA9-F412-3335-5033-9656B1AF639D}"/>
          </ac:picMkLst>
        </pc:picChg>
        <pc:picChg chg="mod">
          <ac:chgData name="ROSS, ETHAN (PGR)" userId="64022231-9dc0-4c9d-8854-6af795d8551c" providerId="ADAL" clId="{7D03F16C-CE46-4284-8A85-FA6B8B3E68AF}" dt="2025-07-03T08:25:26.762" v="39" actId="1076"/>
          <ac:picMkLst>
            <pc:docMk/>
            <pc:sldMk cId="1422291483" sldId="260"/>
            <ac:picMk id="24" creationId="{F5D2EB50-1147-7C02-E9AC-EE8FC93E5567}"/>
          </ac:picMkLst>
        </pc:picChg>
        <pc:picChg chg="add mod">
          <ac:chgData name="ROSS, ETHAN (PGR)" userId="64022231-9dc0-4c9d-8854-6af795d8551c" providerId="ADAL" clId="{7D03F16C-CE46-4284-8A85-FA6B8B3E68AF}" dt="2025-07-03T08:24:47.473" v="32" actId="1076"/>
          <ac:picMkLst>
            <pc:docMk/>
            <pc:sldMk cId="1422291483" sldId="260"/>
            <ac:picMk id="25" creationId="{197927EC-336B-C14B-2327-541981D08FA8}"/>
          </ac:picMkLst>
        </pc:picChg>
        <pc:picChg chg="mod">
          <ac:chgData name="ROSS, ETHAN (PGR)" userId="64022231-9dc0-4c9d-8854-6af795d8551c" providerId="ADAL" clId="{7D03F16C-CE46-4284-8A85-FA6B8B3E68AF}" dt="2025-07-03T08:26:28.394" v="96" actId="1076"/>
          <ac:picMkLst>
            <pc:docMk/>
            <pc:sldMk cId="1422291483" sldId="260"/>
            <ac:picMk id="26" creationId="{19AA4B8A-4AA5-E8AB-ED05-192E7D19B7D7}"/>
          </ac:picMkLst>
        </pc:picChg>
        <pc:picChg chg="add mod">
          <ac:chgData name="ROSS, ETHAN (PGR)" userId="64022231-9dc0-4c9d-8854-6af795d8551c" providerId="ADAL" clId="{7D03F16C-CE46-4284-8A85-FA6B8B3E68AF}" dt="2025-07-03T08:26:39.108" v="97" actId="1076"/>
          <ac:picMkLst>
            <pc:docMk/>
            <pc:sldMk cId="1422291483" sldId="260"/>
            <ac:picMk id="27" creationId="{50FAA5DD-F23C-742F-9763-6B732D80A46D}"/>
          </ac:picMkLst>
        </pc:picChg>
        <pc:picChg chg="add mod">
          <ac:chgData name="ROSS, ETHAN (PGR)" userId="64022231-9dc0-4c9d-8854-6af795d8551c" providerId="ADAL" clId="{7D03F16C-CE46-4284-8A85-FA6B8B3E68AF}" dt="2025-07-03T08:25:00.146" v="35" actId="1076"/>
          <ac:picMkLst>
            <pc:docMk/>
            <pc:sldMk cId="1422291483" sldId="260"/>
            <ac:picMk id="28" creationId="{F84CE0ED-391D-995E-4C5A-E8C5258B2438}"/>
          </ac:picMkLst>
        </pc:picChg>
        <pc:picChg chg="mod">
          <ac:chgData name="ROSS, ETHAN (PGR)" userId="64022231-9dc0-4c9d-8854-6af795d8551c" providerId="ADAL" clId="{7D03F16C-CE46-4284-8A85-FA6B8B3E68AF}" dt="2025-07-03T08:25:57.008" v="44" actId="1076"/>
          <ac:picMkLst>
            <pc:docMk/>
            <pc:sldMk cId="1422291483" sldId="260"/>
            <ac:picMk id="29" creationId="{F4F4DFC6-D53D-9C84-A910-D260FBD05121}"/>
          </ac:picMkLst>
        </pc:picChg>
        <pc:picChg chg="mod">
          <ac:chgData name="ROSS, ETHAN (PGR)" userId="64022231-9dc0-4c9d-8854-6af795d8551c" providerId="ADAL" clId="{7D03F16C-CE46-4284-8A85-FA6B8B3E68AF}" dt="2025-07-03T08:26:07.877" v="45" actId="1076"/>
          <ac:picMkLst>
            <pc:docMk/>
            <pc:sldMk cId="1422291483" sldId="260"/>
            <ac:picMk id="30" creationId="{7E497B2C-3CC5-0DF7-151E-78EBF65639C3}"/>
          </ac:picMkLst>
        </pc:picChg>
        <pc:picChg chg="mod">
          <ac:chgData name="ROSS, ETHAN (PGR)" userId="64022231-9dc0-4c9d-8854-6af795d8551c" providerId="ADAL" clId="{7D03F16C-CE46-4284-8A85-FA6B8B3E68AF}" dt="2025-07-03T08:24:42.102" v="31" actId="1076"/>
          <ac:picMkLst>
            <pc:docMk/>
            <pc:sldMk cId="1422291483" sldId="260"/>
            <ac:picMk id="31" creationId="{A8DE1329-53A0-B629-DABA-09DB49073F95}"/>
          </ac:picMkLst>
        </pc:picChg>
      </pc:sldChg>
      <pc:sldChg chg="addSp delSp modSp add mod">
        <pc:chgData name="ROSS, ETHAN (PGR)" userId="64022231-9dc0-4c9d-8854-6af795d8551c" providerId="ADAL" clId="{7D03F16C-CE46-4284-8A85-FA6B8B3E68AF}" dt="2025-07-03T08:32:14.296" v="146" actId="1035"/>
        <pc:sldMkLst>
          <pc:docMk/>
          <pc:sldMk cId="2103840373" sldId="261"/>
        </pc:sldMkLst>
        <pc:picChg chg="add mod modCrop">
          <ac:chgData name="ROSS, ETHAN (PGR)" userId="64022231-9dc0-4c9d-8854-6af795d8551c" providerId="ADAL" clId="{7D03F16C-CE46-4284-8A85-FA6B8B3E68AF}" dt="2025-07-03T08:32:14.296" v="146" actId="1035"/>
          <ac:picMkLst>
            <pc:docMk/>
            <pc:sldMk cId="2103840373" sldId="261"/>
            <ac:picMk id="4" creationId="{10AF90CD-C078-4B4B-6340-D0F76511E51B}"/>
          </ac:picMkLst>
        </pc:picChg>
        <pc:picChg chg="mod">
          <ac:chgData name="ROSS, ETHAN (PGR)" userId="64022231-9dc0-4c9d-8854-6af795d8551c" providerId="ADAL" clId="{7D03F16C-CE46-4284-8A85-FA6B8B3E68AF}" dt="2025-07-03T08:29:30.584" v="120" actId="1038"/>
          <ac:picMkLst>
            <pc:docMk/>
            <pc:sldMk cId="2103840373" sldId="261"/>
            <ac:picMk id="15" creationId="{544346AF-11CE-F21E-B565-51D265B76548}"/>
          </ac:picMkLst>
        </pc:picChg>
        <pc:picChg chg="mod">
          <ac:chgData name="ROSS, ETHAN (PGR)" userId="64022231-9dc0-4c9d-8854-6af795d8551c" providerId="ADAL" clId="{7D03F16C-CE46-4284-8A85-FA6B8B3E68AF}" dt="2025-07-03T08:29:33.782" v="121" actId="1038"/>
          <ac:picMkLst>
            <pc:docMk/>
            <pc:sldMk cId="2103840373" sldId="261"/>
            <ac:picMk id="18" creationId="{53F0DC69-3893-405F-7BE2-FDB5EF040549}"/>
          </ac:picMkLst>
        </pc:picChg>
        <pc:picChg chg="mod">
          <ac:chgData name="ROSS, ETHAN (PGR)" userId="64022231-9dc0-4c9d-8854-6af795d8551c" providerId="ADAL" clId="{7D03F16C-CE46-4284-8A85-FA6B8B3E68AF}" dt="2025-07-03T08:29:24.886" v="117" actId="1037"/>
          <ac:picMkLst>
            <pc:docMk/>
            <pc:sldMk cId="2103840373" sldId="261"/>
            <ac:picMk id="25" creationId="{E6373430-47DA-D210-9B16-19D9C456410D}"/>
          </ac:picMkLst>
        </pc:picChg>
        <pc:picChg chg="mod">
          <ac:chgData name="ROSS, ETHAN (PGR)" userId="64022231-9dc0-4c9d-8854-6af795d8551c" providerId="ADAL" clId="{7D03F16C-CE46-4284-8A85-FA6B8B3E68AF}" dt="2025-07-03T08:29:21.973" v="116" actId="1037"/>
          <ac:picMkLst>
            <pc:docMk/>
            <pc:sldMk cId="2103840373" sldId="261"/>
            <ac:picMk id="31" creationId="{F6D471BB-4A66-9010-858A-9FF63C5FDDF5}"/>
          </ac:picMkLst>
        </pc:picChg>
      </pc:sldChg>
    </pc:docChg>
  </pc:docChgLst>
  <pc:docChgLst>
    <pc:chgData name="ROSS, ETHAN (PGR)" userId="64022231-9dc0-4c9d-8854-6af795d8551c" providerId="ADAL" clId="{AA488D20-EC37-4F02-B751-3756E68E0C59}"/>
    <pc:docChg chg="custSel modSld">
      <pc:chgData name="ROSS, ETHAN (PGR)" userId="64022231-9dc0-4c9d-8854-6af795d8551c" providerId="ADAL" clId="{AA488D20-EC37-4F02-B751-3756E68E0C59}" dt="2025-08-29T09:58:07.319" v="47" actId="1038"/>
      <pc:docMkLst>
        <pc:docMk/>
      </pc:docMkLst>
      <pc:sldChg chg="addSp delSp modSp mod">
        <pc:chgData name="ROSS, ETHAN (PGR)" userId="64022231-9dc0-4c9d-8854-6af795d8551c" providerId="ADAL" clId="{AA488D20-EC37-4F02-B751-3756E68E0C59}" dt="2025-08-29T09:58:07.319" v="47" actId="1038"/>
        <pc:sldMkLst>
          <pc:docMk/>
          <pc:sldMk cId="2103840373" sldId="261"/>
        </pc:sldMkLst>
        <pc:picChg chg="add mod ord">
          <ac:chgData name="ROSS, ETHAN (PGR)" userId="64022231-9dc0-4c9d-8854-6af795d8551c" providerId="ADAL" clId="{AA488D20-EC37-4F02-B751-3756E68E0C59}" dt="2025-08-29T09:57:44.055" v="2" actId="27614"/>
          <ac:picMkLst>
            <pc:docMk/>
            <pc:sldMk cId="2103840373" sldId="261"/>
            <ac:picMk id="3" creationId="{3ABB8EC7-00CB-C766-E05D-D47F7B88237A}"/>
          </ac:picMkLst>
        </pc:picChg>
        <pc:picChg chg="mod">
          <ac:chgData name="ROSS, ETHAN (PGR)" userId="64022231-9dc0-4c9d-8854-6af795d8551c" providerId="ADAL" clId="{AA488D20-EC37-4F02-B751-3756E68E0C59}" dt="2025-08-29T09:57:58.402" v="8" actId="1035"/>
          <ac:picMkLst>
            <pc:docMk/>
            <pc:sldMk cId="2103840373" sldId="261"/>
            <ac:picMk id="4" creationId="{10AF90CD-C078-4B4B-6340-D0F76511E51B}"/>
          </ac:picMkLst>
        </pc:picChg>
        <pc:picChg chg="del mod">
          <ac:chgData name="ROSS, ETHAN (PGR)" userId="64022231-9dc0-4c9d-8854-6af795d8551c" providerId="ADAL" clId="{AA488D20-EC37-4F02-B751-3756E68E0C59}" dt="2025-08-29T09:57:44.227" v="4" actId="478"/>
          <ac:picMkLst>
            <pc:docMk/>
            <pc:sldMk cId="2103840373" sldId="261"/>
            <ac:picMk id="5" creationId="{06A326B5-CCA4-9531-DA09-EA0D56158942}"/>
          </ac:picMkLst>
        </pc:picChg>
        <pc:picChg chg="mod">
          <ac:chgData name="ROSS, ETHAN (PGR)" userId="64022231-9dc0-4c9d-8854-6af795d8551c" providerId="ADAL" clId="{AA488D20-EC37-4F02-B751-3756E68E0C59}" dt="2025-08-29T09:58:07.319" v="47" actId="1038"/>
          <ac:picMkLst>
            <pc:docMk/>
            <pc:sldMk cId="2103840373" sldId="261"/>
            <ac:picMk id="10" creationId="{A3A7D6E0-F5C7-F1C8-317E-6626C863DBBA}"/>
          </ac:picMkLst>
        </pc:picChg>
        <pc:picChg chg="mod">
          <ac:chgData name="ROSS, ETHAN (PGR)" userId="64022231-9dc0-4c9d-8854-6af795d8551c" providerId="ADAL" clId="{AA488D20-EC37-4F02-B751-3756E68E0C59}" dt="2025-08-29T09:58:04.787" v="32" actId="1038"/>
          <ac:picMkLst>
            <pc:docMk/>
            <pc:sldMk cId="2103840373" sldId="261"/>
            <ac:picMk id="20" creationId="{2B4FF115-5C47-3EA5-D248-16DB4D3790A6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19.99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50 2839 24575,'2'18'0,"0"-1"0,2 0 0,0 0 0,1 0 0,0 0 0,11 20 0,-4-6 0,176 529 0,-156-436 0,-5 2 0,16 206 0,-32 487 0,-14-585 0,3-212 0,0 76 0,-20 149 0,20-245 0,0 0 0,-1 0 0,1 0 0,-1 1 0,1-1 0,-1 0 0,0 0 0,1 0 0,-1 0 0,0 0 0,-1 0 0,1 0 0,-2 2 0,3-4 0,0 0 0,-1 0 0,1 0 0,-1 1 0,1-1 0,-1 0 0,1 0 0,-1 0 0,1 0 0,-1 0 0,1 0 0,-1-1 0,1 1 0,-1 0 0,1 0 0,-1 0 0,1 0 0,-1-1 0,1 1 0,0 0 0,-1 0 0,1-1 0,-1 1 0,1 0 0,0-1 0,-1 1 0,1 0 0,0-1 0,-1 1 0,1 0 0,0-1 0,0 1 0,-1-1 0,1 1 0,0-1 0,-28-61 0,20 43 0,-26-50 0,-4 1 0,-2 1 0,-55-67 0,14 21 0,76 102 0,1 1 0,0-1 0,1 0 0,0 0 0,-2-12 0,2 10 0,4 46 0,11 89 0,36 151 0,-13-84 0,-33-182 0,0 1 0,0-1 0,1 0 0,0 0 0,1 0 0,-1-1 0,1 1 0,0-1 0,1 0 0,0 0 0,0 0 0,7 6 0,27 36 0,-23-26 0,2-1 0,1-1 0,1-1 0,0 0 0,1-1 0,40 24 0,-14-8 0,-39-29 0,0 0 0,0-1 0,1 0 0,-1 0 0,1-1 0,0 0 0,0-1 0,0 0 0,0 0 0,17 0 0,12 0 0,52-6 0,-22 1 0,56 1 0,248 4 0,-155 21 0,-126-11 0,95 0 0,-110-10 0,-27 0 0,98-9 0,-133 5 0,-1 0 0,1-1 0,-1 0 0,0-1 0,-1-1 0,1 0 0,-1-1 0,0 0 0,0-1 0,0 0 0,20-17 0,-5-4 0,0-1 0,-3 0 0,0-2 0,-2-1 0,-1-1 0,28-60 0,74-226 0,-75 180 0,-16 50 0,319-788 0,-257 679 0,84-260 0,-164 409 0,-3-1 0,-2 0 0,4-82 0,-11 40 0,-11-100 0,7 177 0,0 0 0,-1 0 0,-9-25 0,12 39 0,0 1 0,0-1 0,0 1 0,0 0 0,0-1 0,0 1 0,-1 0 0,1-1 0,0 1 0,0-1 0,0 1 0,-1 0 0,1-1 0,0 1 0,0 0 0,0 0 0,-1-1 0,1 1 0,0 0 0,-1-1 0,1 1 0,0 0 0,-1 0 0,1 0 0,0-1 0,-1 1 0,1 0 0,-1 0 0,1 0 0,0 0 0,-1 0 0,1 0 0,0 0 0,-1 0 0,1 0 0,-1 0 0,1 0 0,0 0 0,-1 0 0,1 0 0,-1 0 0,1 0 0,0 0 0,-1 0 0,1 1 0,0-1 0,-1 0 0,1 0 0,0 0 0,-1 1 0,1-1 0,0 0 0,-1 0 0,1 1 0,0-1 0,0 0 0,-1 1 0,1-1 0,0 0 0,0 1 0,0-1 0,-1 0 0,1 1 0,0-1 0,0 1 0,0-1 0,0 0 0,0 1 0,-15 30 0,-50 156 0,-35 84 0,53-175 0,-3-2 0,-5-3 0,-3-1 0,-122 141 0,162-209 0,1 2 0,1 0 0,1 1 0,-12 29 0,15-29 0,-1-1 0,-1 0 0,-1-1 0,-28 33 0,-1-11 0,-1-3 0,-3-1 0,-86 55 0,40-39 0,-122 54 0,205-105 0,0-1 0,0 2 0,1 0 0,0 0 0,0 0 0,1 1 0,-11 12 0,1 3 0,-28 42 0,40-53 0,-8 9 0,0-1 0,-19 20 0,28-34 0,0 0 0,0 0 0,-1-1 0,0 1 0,0-2 0,0 1 0,-1-1 0,1 0 0,-16 5 0,21-8 0,0-1 0,0 1 0,-1-1 0,1 0 0,0 0 0,-1 0 0,1-1 0,0 1 0,-1 0 0,1-1 0,0 0 0,0 1 0,-1-1 0,1 0 0,0 0 0,0 0 0,0 0 0,0-1 0,0 1 0,0 0 0,1-1 0,-1 0 0,0 1 0,1-1 0,-1 0 0,1 0 0,0 0 0,-1 0 0,1 0 0,0 0 0,0 0 0,0 0 0,1 0 0,-1 0 0,0-4 0,-4-10 0,0-1 0,2 1 0,-3-29 0,6 43 0,-7-70 0,3-1 0,3 0 0,4 1 0,2-1 0,4 1 0,3 0 0,25-80 0,-22 114 0,-15 38 0,0-1 0,0 1 0,0 0 0,0-1 0,0 1 0,0 0 0,0 0 0,1-1 0,-1 1 0,0 0 0,0 0 0,0 0 0,0-1 0,0 1 0,1 0 0,-1 0 0,0 0 0,0-1 0,1 1 0,-1 0 0,0 0 0,0 0 0,0 0 0,1 0 0,-1-1 0,0 1 0,0 0 0,1 0 0,-1 0 0,0 0 0,1 0 0,-1 0 0,0 0 0,0 0 0,1 0 0,-1 0 0,0 0 0,0 0 0,1 0 0,-1 0 0,0 1 0,1-1 0,-1 0 0,0 0 0,1 0 0,5 16 0,-1 21 0,-2 5 0,2-1 0,2 0 0,1-1 0,2 0 0,2 0 0,1-1 0,2 0 0,26 46 0,-29-64 0,1 0 0,1-1 0,1 0 0,0-1 0,1 0 0,2-2 0,0 0 0,0-1 0,2-1 0,-1 0 0,2-2 0,0 0 0,1-1 0,0-2 0,32 12 0,-9-10 0,1-1 0,0-2 0,58 3 0,139-7 0,-237-5 0,28 0 0,45-7 0,-71 5 0,1 1 0,-1-1 0,0 0 0,0-1 0,0 0 0,0 0 0,0-1 0,-1 0 0,1-1 0,11-8 0,-16 10 0,0-1 0,0 0 0,0 0 0,0 0 0,-1-1 0,1 1 0,-1-1 0,0 1 0,-1-1 0,1 0 0,-1 0 0,0 1 0,1-9 0,3-72 0,-4 49 0,-1 24 0,1-11 0,1 0 0,9-38 0,-10 56 0,0 0 0,0 1 0,1-1 0,-1 0 0,1 1 0,1-1 0,-1 1 0,1 0 0,-1-1 0,1 1 0,0 1 0,1-1 0,-1 0 0,1 1 0,-1-1 0,1 1 0,0 0 0,8-4 0,-9 6 0,0 0 0,1 1 0,-1-1 0,0 1 0,0 0 0,1 0 0,-1 0 0,0 0 0,1 0 0,-1 1 0,0 0 0,0-1 0,1 1 0,-1 0 0,0 1 0,0-1 0,0 0 0,0 1 0,0 0 0,-1 0 0,5 3 0,8 6 0,-1 1 0,20 22 0,-29-29 0,33 36 0,-1 2 0,-3 2 0,-1 1 0,-3 1 0,-2 2 0,30 68 0,-53-103 0,-1 0 0,0 0 0,-1 1 0,2 20 0,-1-1 0,-17-136 0,0-168 0,8 105 0,5 161 0,-4-35 0,-2 29 0,-3 20 0,-29 69 0,2-4 0,-86 135 0,69-137 0,-90 94 0,110-133 0,-2-1 0,-2-2 0,-1-1 0,-60 35 0,89-60 0,-1-1 0,0 0 0,0 0 0,0-1 0,-1 0 0,1-1 0,-1 0 0,1-1 0,-1 0 0,0-1 0,0 0 0,1 0 0,-15-3 0,22 3 0,-11 0 0,1 0 0,-1 2 0,-17 3 0,-21 1 0,-297 41 0,253-28 0,-1-5 0,-139 2 0,198-17 0,18-1 0,0 1 0,0 2 0,0 0 0,-31 6 0,47-7 0,0 1 0,0 1 0,0-1 0,0 0 0,0 1 0,0 0 0,1 0 0,-1 0 0,1 0 0,-1 1 0,1-1 0,0 1 0,0 0 0,0 0 0,0 0 0,1 0 0,-1 0 0,1 1 0,0-1 0,0 1 0,0 0 0,0 0 0,1 0 0,-1-1 0,1 1 0,0 0 0,-1 7 0,0 20 0,0-1 0,3 1 0,4 40 0,-4-67 0,0-1 0,0 1 0,0 0 0,0 0 0,1-1 0,-1 1 0,1-1 0,0 1 0,0-1 0,0 0 0,1 0 0,-1 0 0,1 0 0,0 0 0,-1 0 0,1-1 0,0 1 0,1-1 0,-1 0 0,0 0 0,7 3 0,8 2 0,0 0 0,1-1 0,24 5 0,-6-1 0,60 19 0,-1 4 0,144 72 0,-77-9 0,54 27 0,-170-105 0,0-2 0,89 18 0,10 3 0,-32-3 0,110 38 0,16 8 0,-13-5 0,-198-62 0,-1 1 0,0 2 0,28 21 0,-35-22 0,0-1 0,1-1 0,0-1 0,1-1 0,43 15 0,140 43 0,-15-4 0,-177-62 0,43 15 0,-55-17 0,0 0 0,0-1 0,0 1 0,1 1 0,-1-1 0,-1 0 0,1 0 0,0 1 0,0-1 0,0 1 0,-1-1 0,1 1 0,-1 0 0,1-1 0,-1 1 0,0 0 0,0 0 0,0 0 0,0 0 0,2 4 0,-4-5 0,1 1 0,0-1 0,0 1 0,0-1 0,-1 1 0,1-1 0,-1 1 0,1-1 0,-1 1 0,0-1 0,1 0 0,-1 1 0,0-1 0,0 0 0,0 0 0,0 1 0,0-1 0,0 0 0,0 0 0,-1 0 0,1 0 0,0-1 0,-2 2 0,-38 19 0,28-15 0,-15 8 0,-2-1 0,0-2 0,0 0 0,-1-2 0,0-2 0,0-1 0,-58 4 0,82-10 0,1-1 0,-1 0 0,0-1 0,1 0 0,0 0 0,-1 0 0,1-1 0,0 0 0,0 0 0,0 0 0,1-1 0,-9-7 0,-10-9 0,-31-34 0,24 22 0,-38-31 0,-54-55 0,106 100 0,2-1 0,0 0 0,2-2 0,0 1 0,-11-24 0,20 35 0,-1 0 0,0 0 0,0 0 0,-1 0 0,-1 1 0,1 0 0,-1 1 0,0-1 0,-1 1 0,0 0 0,0 1 0,-1 0 0,1 1 0,-1-1 0,0 2 0,-1-1 0,-11-3 0,-9 0 0,0 1 0,-1 1 0,0 2 0,-44-1 0,50 3 0,5 2 0,0-1 0,0-1 0,0 0 0,0-2 0,-31-10 0,48 12 0,0 0 0,0 0 0,0 0 0,1-1 0,-1 1 0,1-1 0,-1 0 0,1 0 0,0 0 0,0 0 0,0 0 0,1 0 0,-1 0 0,1 0 0,-1-1 0,1 1 0,0-1 0,1 1 0,-1-1 0,0 1 0,1-1 0,0-3 0,-1-14 0,1 1 0,4-33 0,-3 39 0,2-17 0,1 1 0,2 0 0,14-47 0,-16 66 0,0-1 0,1 1 0,1 0 0,-1 0 0,2 1 0,-1-1 0,2 1 0,-1 1 0,1-1 0,1 1 0,17-15 0,-25 23 0,0 1 0,0-1 0,0 0 0,1 0 0,-1 0 0,0 1 0,0-1 0,0 1 0,1-1 0,-1 1 0,0-1 0,1 1 0,-1 0 0,0 0 0,1-1 0,-1 1 0,0 0 0,1 0 0,-1 1 0,0-1 0,1 0 0,-1 0 0,0 0 0,1 1 0,1 0 0,-1 1 0,0-1 0,0 1 0,0 0 0,-1 0 0,1-1 0,-1 1 0,1 0 0,-1 0 0,0 1 0,0-1 0,0 0 0,0 0 0,1 4 0,3 10 0,-2 1 0,0 0 0,2 23 0,-4-28 0,2 21 0,9 108 0,-12-123 0,0 0 0,-1 0 0,-1-1 0,-1 1 0,-9 30 0,8-38 0,0-1 0,-1 0 0,-1 0 0,1-1 0,-1 0 0,-1 0 0,0 0 0,0-1 0,0 0 0,-1 0 0,-15 10 0,8-6 0,2 1 0,-21 21 0,27-20 0,0 0 0,0 1 0,1 0 0,1 0 0,0 0 0,1 1 0,-2 15 0,1-12 0,5-16 0,-1 0 0,1-1 0,0 1 0,0-1 0,0 1 0,0 0 0,0-1 0,0 1 0,0 0 0,1-1 0,-1 1 0,0-1 0,1 1 0,0-1 0,-1 1 0,1-1 0,0 1 0,-1-1 0,1 1 0,0-1 0,0 0 0,0 0 0,1 1 0,-1-1 0,0 0 0,0 0 0,0 0 0,1 0 0,-1 0 0,1 0 0,-1-1 0,1 1 0,-1 0 0,1-1 0,-1 1 0,1-1 0,-1 0 0,1 1 0,0-1 0,-1 0 0,4 0 0,10 1 0,1 0 0,-1 0 0,25-4 0,-20 2 0,-10 0 0,21 1 0,0-1 0,0-2 0,0-1 0,-1-1 0,53-17 0,-32 1 0,0-2 0,-2-2 0,-1-3 0,-1-2 0,-1-1 0,-2-3 0,55-54 0,-37 25 0,-2-4 0,-4-2 0,88-142 0,-82 107 0,-4-4 0,-5-1 0,67-204 0,-115 299 0,0 0 0,1-1 0,0 2 0,11-17 0,-16 28 0,0-1 0,1 1 0,0 0 0,-1 0 0,1 0 0,0 0 0,0 1 0,0-1 0,0 1 0,0-1 0,1 1 0,-1-1 0,0 1 0,4-1 0,-5 2 0,1 0 0,-1 0 0,1 0 0,0 0 0,-1 0 0,1 0 0,0 1 0,-1-1 0,1 1 0,-1-1 0,1 1 0,0-1 0,-1 1 0,0 0 0,1 0 0,-1 0 0,1 0 0,-1 0 0,0 0 0,0 0 0,0 0 0,1 0 0,-1 1 0,0-1 0,0 2 0,9 10 0,-2 0 0,0 1 0,0 1 0,-2-1 0,1 1 0,-2 0 0,0 1 0,-1-1 0,-1 1 0,3 22 0,-1 24 0,-2 82 0,-3-102 0,-2 9 0,-1 0 0,-3-1 0,-3 0 0,-27 95 0,30-123 0,1 0 0,1 1 0,0 0 0,2 0 0,1 0 0,2 30 0,0-39 0,1 0 0,0-1 0,1 1 0,0-1 0,1 1 0,1-1 0,0 0 0,1-1 0,0 1 0,1-1 0,13 18 0,16 9 0,1-1 0,2-2 0,57 41 0,30 28 0,-117-98 0,1 0 0,-1 0 0,1-1 0,1 0 0,-1-1 0,1 0 0,0-1 0,0 0 0,0-1 0,0 0 0,1 0 0,-1-1 0,1-1 0,0 0 0,19-1 0,14-4 0,-1-1 0,79-19 0,-75 13 0,54-9 0,0 4 0,1 5 0,113 3 0,-101 11 0,0 5 0,167 34 0,-43 6 0,-170-37 0,1-3 0,0-3 0,121-8 0,-60 0 0,286-18 0,-357 13 0,-1-2 0,0-4 0,0-1 0,104-45 0,-151 54 0,-1 0 0,1-1 0,-1 0 0,0-1 0,-1 0 0,0-1 0,0 0 0,13-16 0,-1-5 0,32-54 0,-37 55 0,1 0 0,35-41 0,-43 61 0,1-1 0,-1 2 0,2-1 0,13-7 0,2-2 0,-12 2 0,-28 14 0,-32 11 0,-11 6 0,-1-3 0,-1-3 0,0-2 0,-89 0 0,141-7 0,0 0 0,-1 1 0,1 0 0,0 0 0,0 0 0,0 1 0,0 0 0,0 0 0,0 1 0,0-1 0,1 1 0,-1 1 0,1-1 0,-6 5 0,-4 6 0,0 1 0,-26 33 0,-12 12 0,-18 1 0,-2-2 0,-2-4 0,-138 75 0,172-109 0,-1-3 0,0-2 0,-87 22 0,45-26 0,67-11 0,1 1 0,-1 0 0,1 2 0,-23 7 0,33-9 0,0 1 0,1 0 0,-1 0 0,1 0 0,0 1 0,-1 0 0,2 0 0,-1 0 0,0 1 0,1 0 0,0-1 0,0 1 0,1 1 0,-1-1 0,-4 10 0,4-8 0,0 1 0,1 0 0,0 0 0,0 0 0,1 0 0,-2 10 0,4-17 0,0 1 0,0 0 0,0 0 0,0-1 0,0 1 0,0 0 0,1-1 0,-1 1 0,1 0 0,-1-1 0,1 1 0,0 0 0,-1-1 0,1 1 0,0-1 0,0 0 0,0 1 0,0-1 0,0 0 0,1 1 0,-1-1 0,0 0 0,1 0 0,-1 0 0,0 0 0,1 0 0,-1 0 0,1-1 0,-1 1 0,1 0 0,0-1 0,-1 1 0,1-1 0,0 0 0,-1 1 0,4-1 0,13 2 0,-1 0 0,1-1 0,-1-1 0,1 0 0,-1-1 0,18-4 0,103-28 0,-124 29 0,203-42 0,-64 33 0,-100 11 0,58-11 0,274-40 0,-376 53 0,0-2 0,1 0 0,-1 0 0,0 0 0,0-1 0,-1 0 0,1-1 0,-1 0 0,10-6 0,3-4 0,38-34 0,-41 33 0,0 0 0,38-24 0,-53 38 0,-1-1 0,1 1 0,-1 0 0,1-1 0,0 1 0,-1 0 0,1 0 0,0 1 0,0-1 0,0 1 0,0-1 0,0 1 0,0 0 0,-1 0 0,1 0 0,0 1 0,0-1 0,0 1 0,0-1 0,0 1 0,-1 0 0,1 0 0,0 0 0,-1 1 0,4 1 0,-5-2 0,1 1 0,-1 0 0,1 0 0,-1 1 0,0-1 0,0 0 0,0 0 0,0 0 0,0 1 0,0-1 0,-1 1 0,1-1 0,-1 0 0,0 1 0,1-1 0,-1 1 0,0-1 0,-1 1 0,1-1 0,0 1 0,-1-1 0,1 0 0,-1 1 0,0-1 0,0 0 0,0 1 0,0-1 0,0 0 0,0 0 0,-2 3 0,-2 3 0,-1 1 0,1-1 0,-1 0 0,-1 0 0,1 0 0,-1-1 0,0 0 0,-1 0 0,0-1 0,0 0 0,0-1 0,-1 0 0,0 0 0,-18 7 0,-17 10 0,32-15 0,1-1 0,-1 0 0,-24 7 0,-4-4 0,-58 7 0,39-6 0,-22 2 0,45-9 0,0 1 0,-45 12 0,48-8 0,0-2 0,-1-1 0,-35 0 0,29-4 0,1 2 0,-50 9 0,-49 12 0,-46 22 0,151-41 0,-44-1 0,45-3 0,-53 8 0,44-3 0,0-2 0,0-2 0,0-1 0,-49-6 0,87 6 0,1-1 0,0 0 0,0-1 0,-1 1 0,1 0 0,0 0 0,0-1 0,0 0 0,0 1 0,-1-1 0,1 0 0,0 0 0,0 0 0,0 0 0,1 0 0,-1 0 0,0-1 0,0 1 0,1-1 0,-1 1 0,0-1 0,1 0 0,0 0 0,-1 1 0,1-1 0,0 0 0,0 0 0,0 0 0,0 0 0,1 0 0,-1-1 0,0 1 0,1 0 0,-1 0 0,1 0 0,0-1 0,0 1 0,0 0 0,0 0 0,1-4 0,1-5 0,0 0 0,2 1 0,-1-1 0,1 0 0,1 1 0,0 0 0,7-11 0,14-19 0,1 1 0,3 0 0,1 3 0,51-48 0,159-116 0,-114 110 0,3 6 0,172-82 0,-107 75 0,217-67 0,-270 114 0,1 6 0,221-28 0,-146 43 0,225 7 0,113 24 0,-535-6 0,-1 1 0,1 1 0,-1 1 0,0 1 0,0 1 0,21 10 0,29 9 0,60 7 0,163 20 0,-260-48 0,96 11 0,194-1 0,135-30 0,-99 1 0,307 14 0,119-3 0,-138-51 0,-258 14 0,391 2 116,0 32-389,26 0-93,-7-36 247,-750 38 119,164-20 0,-173 18 0,0-2 0,-1-2 0,41-16 0,-77 25 14,-1 1 0,1-1 1,-1 0-1,0 0 0,1 0 0,-1 0 0,0 0 1,1-1-1,-1 1 0,0-1 0,0 1 0,0-1 0,0 0 1,0 0-1,-1 1 0,1-2 0,-1 1 0,1 0 1,-1 0-1,0 0 0,1-1 0,-1 1 0,0 0 0,-1-1 1,1 1-1,0-1 0,-1 1 0,1-1 0,-1 1 1,0-1-1,0 0 0,0 1 0,0-1 0,0 1 0,-1-4 1,1-11 116,2 4-131,0 1 0,1 0 0,0 0 0,1 0 0,1 0 0,0 0 0,0 1 0,1 0 0,0 0 0,10-13 0,-5 7 0,0 0 0,12-31 0,-22 46 0,-1 0 0,1 1 0,0-1 0,-1 0 0,1 0 0,-1 1 0,0-1 0,1 0 0,-1 0 0,0 0 0,0 0 0,0 1 0,-1-1 0,1 0 0,0 0 0,-1 0 0,1 1 0,-1-1 0,1 0 0,-1 1 0,0-1 0,0 0 0,0 1 0,0-1 0,0 1 0,0-1 0,0 1 0,0 0 0,-1-1 0,1 1 0,0 0 0,-1 0 0,1 0 0,-1 0 0,1 0 0,-1 0 0,0 0 0,1 1 0,-1-1 0,0 1 0,-2-1 0,-10-3 0,1 2 0,0 0 0,-1 1 0,-21 0 0,14 0 0,-54-8 0,-17-2 0,-654 12 0,653 4 0,1 4 0,-142 33 0,51-7 0,-613 128 0,491-95 0,-109 6 0,296-55 0,-19-2 0,-195-3 0,86-7 0,119 0 0,-437 17 0,-794-55 0,908-9 0,374 33 0,-129-8 0,-972 16 0,1141 0 0,-1 1 0,1 1 0,0 2 0,0 2 0,1 1 0,-1 2 0,2 1 0,0 2 0,0 1 0,1 2 0,1 1 0,-51 36 0,70-44 0,-47 39 0,56-46 0,1 1 0,0 0 0,1 1 0,-1-1 0,0 0 0,1 1 0,0 0 0,0-1 0,0 1 0,0 0 0,1 0 0,-1 0 0,1 0 0,-1 8 0,2-10 0,0 0 0,0 0 0,1 0 0,-1 0 0,1 0 0,-1 0 0,1-1 0,0 1 0,0 0 0,0 0 0,0 0 0,0-1 0,0 1 0,0-1 0,1 1 0,-1-1 0,1 1 0,-1-1 0,1 0 0,-1 1 0,1-1 0,0 0 0,-1 0 0,1 0 0,0-1 0,0 1 0,0 0 0,0-1 0,0 1 0,0-1 0,0 0 0,2 1 0,12 2 0,-1-2 0,1 1 0,17-2 0,-15 0 0,9 2 0,-1 2 0,0 0 0,1 1 0,-2 2 0,1 1 0,-1 0 0,0 2 0,43 25 0,-35-21 0,0-2 0,1 0 0,0-3 0,41 7 0,-33-7 0,-1 1 0,52 20 0,-88-28 0,-1 0 0,1 0 0,-1 1 0,1-1 0,-1 1 0,0 0 0,0 0 0,0 0 0,0 1 0,4 5 0,-7-8 0,-1 0 0,1 1 0,0-1 0,-1 1 0,1-1 0,-1 1 0,1-1 0,-1 1 0,1-1 0,-1 1 0,0 0 0,0-1 0,0 1 0,0-1 0,0 1 0,-1 0 0,1-1 0,0 1 0,-1-1 0,1 1 0,-1-1 0,1 1 0,-1-1 0,0 1 0,1-1 0,-1 1 0,0-1 0,0 0 0,0 0 0,0 1 0,-1-1 0,1 0 0,0 0 0,-2 1 0,-10 8 0,0 0 0,0-1 0,-1 0 0,0-1 0,0-1 0,-21 7 0,-94 28 0,121-40 0,-35 8 0,0-3 0,-1-2 0,1-1 0,-53-4 0,-59 6 0,139-4 0,-13 1 0,0-1 0,-46-2 0,65-1 0,1 0 0,-1-1 0,1 0 0,0-1 0,0 0 0,0 0 0,0-1 0,0 0 0,1-1 0,0 0 0,-14-10 0,-56-59 0,55 49 0,-42-32 0,63 54 0,-1 1 0,0 0 0,0 0 0,0 0 0,-1 0 0,1 1 0,0 0 0,-1-1 0,1 1 0,-1 0 0,1 0 0,-1 1 0,1-1 0,-1 1 0,0 0 0,1 0 0,-1 0 0,1 0 0,-1 1 0,0-1 0,1 1 0,-1 0 0,1 0 0,0 0 0,-1 1 0,1-1 0,0 1 0,0 0 0,-1 0 0,2 0 0,-1 0 0,0 0 0,0 1 0,1-1 0,-4 5 0,-8 10 0,1 0 0,0 1 0,1 0 0,-16 35 0,15-28 0,-17 40 0,19-41 0,-23 40 0,30-57 0,-2 0 0,1 0 0,-1 0 0,0-1 0,0 0 0,0 0 0,-1 0 0,0-1 0,-9 5 0,-4 2 0,0-1 0,0-1 0,-1-1 0,0 0 0,-1-2 0,0-1 0,0 0 0,0-2 0,-30 3 0,8-6 0,28 0 0,20-2 0,732-111 0,-667 99 0,126-37 0,-127 30 0,101-16 0,7 12 0,2 8 0,202 8 0,-345 11 0,57 10 0,-79-10 0,0 0 0,0 1 0,0 0 0,-1 1 0,0 1 0,0 0 0,16 10 0,-23-11 0,0 0 0,-1 0 0,1 0 0,-1 0 0,0 1 0,-1-1 0,0 1 0,1 0 0,-2 0 0,1 0 0,-1 1 0,0-1 0,0 0 0,-1 1 0,0 0 0,0-1 0,0 1 0,-1 0 0,0-1 0,-2 12 0,0 5 0,-1-1 0,-1 0 0,-1 0 0,-13 38 0,15-55 0,1 1 0,0 0 0,0 0 0,1 0 0,-1 0 0,1 0 0,1 0 0,-1 0 0,1 0 0,0 0 0,1 0 0,1 11 0,0-12 0,0-1 0,1 1 0,-1-1 0,1 1 0,0-1 0,0 0 0,0 0 0,1 0 0,-1 0 0,1-1 0,0 1 0,0-1 0,0 0 0,1 0 0,5 2 0,7 4 0,1 0 0,0-1 0,0-1 0,1-1 0,-1 0 0,1-2 0,1 0 0,31 2 0,18-3 0,78-7 0,-30 0 0,-54 0 0,0-2 0,96-22 0,-140 24 0,85-11 0,1 5 0,131 3 0,40-2 0,-186 3 0,-33 3 0,70-12 0,-8-11 0,67-12 0,-110 28 0,158-18 0,-201 24 0,53-15 0,-59 12 0,1 1 0,0 2 0,31-2 0,-18 3 0,-1-2 0,48-11 0,58-7 0,262-41 0,-228 29 0,250-27 0,-245 37 0,-102 9 0,98-31 0,27-6 0,-45 20 0,262-43 0,-196 32 0,-17 2 0,100 8 0,-274 29 0,57-15 0,-3 0 0,-50 12 0,-10 2 0,-1 2 0,46-2 0,-1 8 0,-21 0 0,83-8 0,-137 5 0,0 1 0,0 0 0,0-1 0,0 1 0,0 0 0,1 0 0,-1 0 0,0 0 0,0 0 0,0 0 0,0 0 0,1 0 0,-1 1 0,0-1 0,0 0 0,0 1 0,0-1 0,0 0 0,0 1 0,0 0 0,0-1 0,0 1 0,0 0 0,0-1 0,0 1 0,0 0 0,0 0 0,0 0 0,-1 0 0,1 0 0,0 0 0,-1 0 0,1 0 0,-1 0 0,1 0 0,-1 0 0,1 0 0,-1 0 0,0 0 0,0 0 0,1 1 0,-1-1 0,0 0 0,0 0 0,0 0 0,0 0 0,0 1 0,-1 0 0,0 3 0,0 0 0,0 0 0,0 0 0,-1-1 0,0 1 0,0-1 0,0 1 0,-1-1 0,1 0 0,-6 6 0,-13 11 0,-1-2 0,-1 0 0,-1-2 0,-1 0 0,0-2 0,-29 13 0,9-3 0,-4 0 0,-1-2 0,-2-2 0,-94 26 0,-167 18 0,263-56 0,-381 79 0,261-71 0,57-7 0,14-4 0,59-5 0,-60 11 0,52-2 0,14-2 0,1-2 0,-54 3 0,-47 2 0,-8 1 0,88-9 0,1 3 0,-87 20 0,83-14 0,-111 10 0,78-20 0,33-2 0,-83 11 0,-23 5 0,55-8 0,-140 1 0,137 12 0,31-4 0,-15-5 0,47-7 0,1 2 0,-67 18 0,83-17 0,0-1 0,-1-2 0,-61 2 0,37-4 0,-82 19 0,82-12 0,38-6 0,1 0 0,-1-2 0,1 0 0,-25-1 0,37-1 0,0-1 0,0 1 0,1-1 0,-1 0 0,0-1 0,0 1 0,1-1 0,-1 0 0,1 0 0,-1-1 0,1 1 0,0-1 0,0 0 0,0 0 0,0 0 0,1-1 0,-1 1 0,1-1 0,0 0 0,-4-5 0,-3-9 0,0-1 0,2 1 0,0-2 0,0 1 0,2-1 0,-6-30 0,-12-137 0,23 181 0,-40-739-406,35-7-139,6 545 505,3-1903 1031,7 2029-991,1 9 0,-9-310 0,13-158 0,-2 458 0,33-115 0,-16 79 0,-2 4 0,5 1 0,55-126 0,-75 214 0,0 0 0,2 1 0,1 1 0,31-36 0,84-77 0,-119 125 0,11-7 0,1 0 0,0 2 0,2 0 0,0 2 0,0 1 0,45-15 0,-3-1 0,-6 4 0,0 3 0,2 3 0,0 2 0,1 3 0,113-9 0,339 14 0,-342 11 0,151 17 0,-237-14 0,104-5 0,36 0 0,36 33 0,-232-26 0,-1 1 0,-1 2 0,0 0 0,46 24 0,117 74 0,-94-50 0,187 115 0,-284-171 0,1 0 0,-1 0 0,0 0 0,1 0 0,-1 0 0,1-1 0,-1 0 0,1 1 0,0-1 0,-1-1 0,1 1 0,0 0 0,0-1 0,0 0 0,-1 0 0,1 0 0,0-1 0,0 1 0,0-1 0,-1 0 0,1 0 0,0 0 0,-1 0 0,1 0 0,-1-1 0,6-3 0,-2-1 0,0 0 0,0 0 0,-1-1 0,0 0 0,0 0 0,0 0 0,-1-1 0,0 0 0,7-17 0,-6 14 0,3-7 0,0-1 0,-2 1 0,0-1 0,5-23 0,-11 38 0,0 0 0,0 1 0,-1-1 0,0 0 0,1 0 0,-1 0 0,0 1 0,-1-1 0,1 0 0,-1 0 0,0 0 0,1 1 0,-2-1 0,1 0 0,0 1 0,-1-1 0,0 1 0,1-1 0,-2 1 0,1 0 0,0 0 0,0 0 0,-1 0 0,0 0 0,1 1 0,-1-1 0,0 1 0,-6-4 0,-44-19 0,-2 2 0,-1 2 0,-87-21 0,60 19 0,1-3 0,24 7 0,-1 3 0,-63-10 0,-205 2 0,143 12 0,-63-1 0,206 11 0,1-2 0,-72-15 0,9 0 0,80 15 0,0 0 0,1-2 0,-30-10 0,44 13 0,0 0 0,1-1 0,0 0 0,-1 0 0,1 0 0,1-1 0,-1 0 0,1 0 0,0-1 0,0 0 0,0 0 0,-8-12 0,14 17 0,0 1 0,-1-1 0,1 0 0,0 0 0,-1 1 0,1-1 0,-1 0 0,1 1 0,-1-1 0,0 1 0,1-1 0,-1 0 0,1 1 0,-1-1 0,0 1 0,1 0 0,-1-1 0,0 1 0,0 0 0,1-1 0,-2 1 0,-6 10 0,2 35 0,6-43 0,-8 258-71,49 511 0,2-464-48,12-1 1,14-3-1,13-4 1,13-3-1,153 324 1,217 270 118,53-18 0,-480-810 0,-23-36-123,-13-21 171,0 0 1,0 0 0,1-1 0,-1 1 0,1-1 0,0 1-1,1-1 1,-1 0 0,1 0 0,0-1 0,-1 1 0,2-1-1,-1 0 1,0 0 0,1 0 0,-1 0 0,1-1 0,0 0-1,9 3 1,48 7-49,1-3 0,82 0 0,128-13 0,-230 0 0,0-2 0,-1-1 0,1-3 0,42-16 0,-48 15 0,81-16 0,1 4 0,200-11 0,-240 27 0,210 2 0,-43 2 0,-205-2 0,0-2 0,0-1 0,75-28 0,-72 21 0,0 2 0,79-13 0,8 18 0,156 8 0,-101 4 0,-45-3 0,151-3 0,-241-3 0,59-13 0,-65 9 0,0 2 0,47-1 0,-50 7 0,0 2 0,75 12 0,-104-11 0,0 1 0,0 0 0,0 2 0,0-1 0,-1 2 0,1-1 0,-1 2 0,-1 0 0,1 0 0,-1 1 0,0 0 0,16 17 0,-11-9 0,0-1 0,1 0 0,1-1 0,0-1 0,1-1 0,1 0 0,30 12 0,11 0 0,79 20 0,-101-33 0,102 34 0,-65-29 0,-1 4 0,0 4 0,122 56 0,-88-24 0,-37-17 0,2-4 0,139 47 0,48-19 0,-211-52 0,-41-9 0,0 1 0,-1 0 0,1 0 0,-1 0 0,0 1 0,0 0 0,0 1 0,11 8 0,-2 2 0,-1 0 0,17 22 0,-26-29 0,22 24 0,58 51 0,-75-73 0,1 0 0,0-1 0,1-1 0,0 0 0,0 0 0,1-2 0,0 0 0,17 5 0,-28-10 0,-1-1 0,1 1 0,0-1 0,-1 0 0,1 0 0,0 0 0,-1 0 0,1-1 0,0 1 0,-1-1 0,1 0 0,-1 0 0,1-1 0,-1 1 0,5-3 0,-1 0 0,-1 0 0,1-1 0,-1 0 0,0-1 0,0 1 0,8-11 0,3-7 0,-1-1 0,25-50 0,-38 68 0,20-44 0,-3-1 0,-2 0 0,-2-2 0,-2 1 0,-3-2 0,6-67 0,0-332 0,-17 381 0,2-29 0,-6-185 0,1 241 0,-3 1 0,-1 0 0,-2 0 0,-19-55 0,17 73 0,-2 1 0,-1-1 0,-1 2 0,0 0 0,-27-30 0,16 21 0,-29-49 0,-36-93 0,-79-212 0,159 361 0,-2 0 0,0 0 0,-1 2 0,-24-31 0,37 54 0,0-1 0,1 1 0,-1 0 0,0 0 0,1 0 0,-1 1 0,0-1 0,0 0 0,0 0 0,0 0 0,0 0 0,0 1 0,0-1 0,0 0 0,0 1 0,0-1 0,0 1 0,0-1 0,0 1 0,0 0 0,-1 0 0,1-1 0,-2 1 0,2 1 0,0-1 0,0 1 0,0 0 0,0 0 0,1-1 0,-1 1 0,0 0 0,1 0 0,-1 0 0,1 0 0,-1 0 0,1 0 0,-1 0 0,1 0 0,-1 0 0,1 0 0,0 0 0,0 0 0,-1 0 0,1 2 0,-1 11 0,0-1 0,1 1 0,1 16 0,85 481 0,-25-200 0,-39-182 0,69 492 0,-80-551 0,-6-52 0,-2 0 0,0 0 0,-2 1 0,0-1 0,0 1 0,-4 20 0,3-39 0,0 1 0,0 0 0,0-1 0,0 1 0,0 0 0,0-1 0,0 1 0,-1 0 0,1-1 0,0 1 0,0 0 0,-1-1 0,1 1 0,-1-1 0,1 1 0,0-1 0,-1 1 0,1-1 0,-1 1 0,1-1 0,-1 0 0,1 1 0,-1-1 0,1 1 0,-1-1 0,0 0 0,1 0 0,-1 1 0,0-1 0,1 0 0,-1 0 0,0 0 0,1 0 0,-1 0 0,1 0 0,-1 0 0,0 0 0,1 0 0,-1 0 0,0 0 0,1 0 0,-1 0 0,0 0 0,1-1 0,-1 1 0,0 0 0,1 0 0,-1-1 0,0 0 0,-29-22 0,10 0 0,2-1 0,0 0 0,-21-42 0,-38-89 0,57 111 0,-2-9 0,17 40 0,0-1 0,0 1 0,-1 0 0,-1 0 0,0 1 0,-1-1 0,0 2 0,-1-1 0,-11-10 0,17 19 0,-1 1 0,0 0 0,1 0 0,-1 0 0,0 1 0,0-1 0,0 1 0,0 0 0,-1 0 0,1 0 0,0 0 0,0 1 0,-1 0 0,1 0 0,0 0 0,0 1 0,-1-1 0,-3 2 0,-11 2 0,0 2 0,-32 13 0,10-4 0,-42 10 0,-1-5 0,0-3 0,-117 9 0,-258-11 0,301-14 0,142-1 0,1 1 0,0 0 0,0 1 0,-1 1 0,2 0 0,-1 1 0,0 1 0,1 0 0,0 1 0,0 1 0,0 0 0,1 0 0,0 2 0,-17 13 0,-7 7 0,-2-2 0,-1-2 0,0-2 0,-2-1 0,-47 16 0,55-26 0,0-1 0,-1-2 0,-1-2 0,1-1 0,-1-1 0,0-2 0,-46-3 0,77 0 0,0 0 0,-1 1 0,1-1 0,0 1 0,0 0 0,0 0 0,0 1 0,0-1 0,0 1 0,0 0 0,1 1 0,-1-1 0,1 1 0,0 0 0,-1 0 0,1 0 0,-5 5 0,7-5 0,-1 0 0,1 0 0,0 0 0,0 0 0,0 0 0,0 1 0,1-1 0,-1 0 0,1 1 0,0-1 0,0 1 0,0 0 0,0-1 0,1 1 0,-1 0 0,1-1 0,0 1 0,0 0 0,0 0 0,1-1 0,0 1 0,-1 0 0,1-1 0,0 1 0,2 3 0,-2-4 0,1-1 0,0 0 0,-1 1 0,1-1 0,0 0 0,0 0 0,0 0 0,0 0 0,0-1 0,1 1 0,-1 0 0,1-1 0,-1 0 0,1 1 0,-1-1 0,1 0 0,0 0 0,-1-1 0,1 1 0,0-1 0,0 1 0,5-1 0,9 1 0,1 0 0,28-4 0,-21 2 0,-6 1 0,-1 1 0,1 1 0,-1 1 0,0 1 0,0 0 0,0 1 0,-1 1 0,1 1 0,-1 0 0,-1 1 0,1 1 0,-2 1 0,1 0 0,-1 1 0,-1 1 0,0 0 0,24 27 0,-24-25 0,1-1 0,1-1 0,0 0 0,1-2 0,0 1 0,0-2 0,1 0 0,0-2 0,1 0 0,-1 0 0,2-2 0,24 4 0,21 13 0,-54-18 0,1 1 0,-1-1 0,1-1 0,16 3 0,24 2 0,1 2 0,69 24 0,-48-8 0,-13-5 0,85 20 0,-125-36 0,-1 2 0,1 0 0,34 18 0,-32-13 0,0-2 0,31 9 0,-34-12 0,0 0 0,25 14 0,23 8 0,188 77 0,-149-59 0,92 37 0,31 8 0,-223-88 0,1 0 0,-1 1 0,-1-1 0,1 1 0,-1 0 0,0 1 0,0 0 0,-1 0 0,8 10 0,24 23 0,-21-22 0,7 1 0,-16-25 0,-5-17 0,-3-39 0,-4 1 0,-2-1 0,-3 1 0,-33-112 0,-92-228 0,105 311 0,-4 1 0,-4 2 0,-3 2 0,-5 2 0,-2 1 0,-119-149 0,63 110 0,-223-203 0,322 321 0,-1 0 0,1 0 0,-1 1 0,1 0 0,-1 0 0,0 0 0,0 1 0,-1 0 0,1 0 0,0 1 0,-1-1 0,1 1 0,0 1 0,-1-1 0,0 1 0,1 0 0,-1 0 0,-10 3 0,-7 3 0,0 0 0,0 2 0,-37 18 0,5-3 0,43-18 0,-43 16 0,0-1 0,-115 22 0,-638 26 10,-5-60-86,582-9-22,-4756-1-6417,2839 2 9927,1906 7-1653,-299 47 0,-232 81-2116,722-125 463,-752 126-106,34-6 0,-1429 186-620,1640-273 482,-663 75 152,1005-79 186,116-19-18,0-4-1,-116 3 0,-496-23-181,543-9 0,-328-67 0,208 26 0,243 46 0,0-1 0,-62-22 0,93 26 0,0-2 0,1-1 0,-1 0 0,2 0 0,-1-2 0,1 0 0,0 0 0,1-1 0,-22-26 0,3-6 0,3-1 0,1-2 0,3-1 0,-38-96 0,14 31 0,-113-208 0,-53-120 0,193 384 0,-11-27 0,-4 2 0,-47-78 0,63 130-439,-1 0-1,-39-38 1,60 67 392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4.83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0 113 24575,'16'-1'0,"0"-1"0,0 0 0,31-10 0,25-3 0,79 2 0,223 10 0,-313 8 0,-1 2 0,0 3 0,0 3 0,107 37 0,-143-45 0,0 0 0,1-2 0,-1-1 0,0 0 0,1-2 0,36-4 0,8 1 0,-42 3 0,0-1 0,49-9 0,-63 7 0,0-1 0,-1-1 0,0 1 0,1-2 0,-2 0 0,1 0 0,19-15 0,-8 4-273,1 1 0,1 1 0,0 1 0,48-18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5.407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6.25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6.966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24575,'4'4'0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7.51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8.167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50.95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24540,'1062'416'0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59.524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2656 0 24572,'-2656'541'0,"7969"-541"0,-7970-541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4.77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24575,'8'0'0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5.145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28.8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24543,'346'900'0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5.41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5.738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5.97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1 1 24575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5.04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6.87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6.823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2.405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3.336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09.717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0.51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37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24575,'20'69'0,"-14"-17"0,2 1 0,30 100 0,-21-96 0,-12-35 0,2 0 0,1 0 0,0-1 0,2 0 0,18 30 0,-15-29 0,0 1 0,-2 0 0,10 30 0,-12-29 0,1 0 0,1-1 0,17 26 0,4 5 26,-25-40-304,1 0-1,0-1 1,1 0 0,17 19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1.255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1 24575,'0'0'-8191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8.144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19.136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24575,'0'0'-8191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20.425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24575,'0'0'-8191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21.694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22.845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24575,'0'0'-8191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40:23.683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31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24575,'1'25'0,"1"0"0,1 0 0,1-1 0,2 1 0,0-1 0,1-1 0,2 1 0,0-1 0,2-1 0,24 41 0,32 71 0,-44-79-94,-17-37-1177,0 0-5555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33.0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24575,'1'8'0,"-1"0"0,1 0 0,1 0 0,0-1 0,0 1 0,0-1 0,1 1 0,0-1 0,0 0 0,6 9 0,7 9 0,30 33 0,-32-42 0,-1 0 0,-1 1 0,0 1 0,11 23 0,-7-1 0,-11-26 0,0 0 0,1-1 0,0 1 0,1-1 0,1-1 0,0 1 0,0-1 0,1-1 0,1 1 0,16 14 0,-8-11-455,0 1 0,18 21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40.4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24575,'0'9'0,"0"-1"0,0 1 0,1 0 0,1-1 0,-1 1 0,1-1 0,1 0 0,0 0 0,0 1 0,0-2 0,1 1 0,0 0 0,8 10 0,13 23 0,-15-25 0,0 0 0,1 0 0,0-1 0,16 16 0,-15-18 0,-1 0 0,-1 1 0,11 19 0,11 15 0,-15-24 0,21 40 0,-6-7 0,-24-42-1365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41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6:41.2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7:39:43.201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1554 1 24575,'38'0'0,"0"2"0,45 9 0,-65-8 0,1 2 0,-1 0 0,0 1 0,0 0 0,-1 2 0,23 13 0,-6-1 0,1-1 0,1-2 0,44 15 0,-58-24 0,0-2 0,0-1 0,0 0 0,1-2 0,0-1 0,45-1 0,-58-2 0,1-1 0,-1-1 0,-1 1 0,20-9 0,-22 7 0,0 1 0,1 0 0,0 1 0,-1 0 0,1 0 0,0 1 0,9-1 0,-14 2 0,0 1 0,0-1 0,0 1 0,0 0 0,0 0 0,0 0 0,0 0 0,0 1 0,0-1 0,0 1 0,-1-1 0,1 1 0,-1 0 0,1 0 0,-1 0 0,0 1 0,0-1 0,0 0 0,0 1 0,0-1 0,0 1 0,2 5 0,2 4 0,-1-1 0,0 1 0,-1 0 0,0 0 0,-1 1 0,-1-1 0,0 0 0,1 17 0,-4 108 0,-2-57 0,3-73 0,0 1 0,0-1 0,-1 0 0,0 0 0,0 0 0,0 0 0,-1 0 0,0 0 0,-1 0 0,-3 8 0,3-11 0,0-1 0,0 1 0,0-1 0,0 1 0,-1-1 0,1 0 0,-1-1 0,0 1 0,0-1 0,0 1 0,0-1 0,0 0 0,0 0 0,-1-1 0,1 0 0,0 1 0,-7-1 0,-26 5 0,-1-2 0,1-2 0,-76-5 0,21 0 0,-183 5 0,-296-4 0,443-9 0,91 6 0,0 2 0,0 1 0,0 2 0,0 1 0,-43 8 0,-99 30 0,-354 28 0,414-68-1365</inkml:trace>
</inkml:ink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BA9D2-45D7-8E2E-F758-20364BACB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05B96-6667-E078-37DF-3DEBD5164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F5604-88BC-054D-63C7-12A00869A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C72F3-8A5F-71CC-72F4-968508791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2F7E7-CEF9-9C7B-3314-9718D0C6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5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1A847-D493-7CB5-B9DF-057FE0426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9BF11-FE5C-9E34-55DA-055F031BF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AD947-16DA-833F-8422-0DA8FE628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D13B7-DAD7-4972-DEE4-AE288DAA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7C3D8-977E-E0C3-643F-E173931E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153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831C71-225A-8E54-1400-CBFF3A54E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6B2F38-6D8A-893E-FC97-0CF660997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54F17-45BF-F814-33AD-10949F8B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B937C-A4AC-B00E-4AB8-9F9472E4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70350-4826-88DC-05D8-B25855AA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042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3A54-010A-E286-9C11-57F49DC9C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DE344-C902-D6A5-A83A-EDEA85D6B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32EC4-D6B6-1342-0F63-F4C5147C7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AC3F9-807A-9927-6D15-48669F78A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D9B0D-F9B1-7D39-7604-BA059733B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416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1D853-854E-B0F1-D723-BAD85ADB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EA306-1D14-173D-D15A-3A5FC524F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50CDD-FCC0-EE25-C2F5-3BBEEE41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94921-4563-9368-09FC-0C637A577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3052D-82D5-F8EF-E45A-CBB33906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10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3AFF4-B6F7-0149-047F-CE601D660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5E624-C4FD-E4F0-D905-00E9129FF8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B9A38-229B-C098-5D60-A113BE842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20820-3D50-174C-0FAE-928184269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0C8EC-AD25-C88C-2416-9DDD90107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D1DF2-1323-4B97-1595-DC2C47442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43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B5149-3021-2934-A4C6-6897DF0D6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90616-E7EE-CB49-81E0-C8E3D54C1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70B4BC-32B1-5C70-0E81-C88705BAA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8C36-B65E-2834-B29D-73DD424814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07DE3-DAE6-9724-4E2B-81458B9B96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1FF8BF-923E-627F-773F-535D8633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84D9BF-249F-71E7-FEC8-1D5CB9247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A54255-361F-F373-EE10-F45B491F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791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DDD95-CA33-55E6-0312-0BC9B4C3B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CC3D4-4982-FE2F-86F4-CD4167A89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2220C-B9E3-D095-E9EC-0942F1AE2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EED740-819A-6879-195E-7A156A60E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886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F4F172-1DD5-E7B8-70C1-6AE456156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D6E10-7DFB-03B5-C467-3A6C23BBA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58971-5E91-CC5D-E56C-1657A8BF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205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9EEF8-8D85-9902-197F-DE3BA1D10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91125-8561-D339-7077-8CBD1AD00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62CA1-53ED-8A8A-4460-97CCC5BAA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7DB25-7D2D-E051-C0CE-27F6AC076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DC1BC-EC9E-D164-FF22-BDB7D910A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0980F-3154-0FC2-94E7-B9C8F4559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572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292-8B2C-D655-34DE-46C8E5D8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E5878F-764F-1C0F-CA48-4BFB78CD5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BFE16-227B-7AF9-98B3-78C9DD5E6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0C3B7-DB47-F763-7864-51B7DEDE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13B8A-383A-E8EF-9128-93CA0AC41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C0572-0C55-FFF5-F89A-B2180FF1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073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78568A-98D7-95D1-D412-77271CE20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4C403-56A2-A0C4-8BBD-16B3E2976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075D3-B3CE-091C-FFD4-82A7BA9EE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388D8C-D348-497D-8DBB-57A17AB24EA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AF87C-31AA-A38D-8049-16FF1E355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7E0CF-921E-EE8B-3A1A-C4A4E7218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224450-4F8B-493A-8751-72E9057991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44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18" Type="http://schemas.microsoft.com/office/2007/relationships/hdphoto" Target="../media/hdphoto6.wdp"/><Relationship Id="rId26" Type="http://schemas.microsoft.com/office/2007/relationships/hdphoto" Target="../media/hdphoto10.wdp"/><Relationship Id="rId3" Type="http://schemas.openxmlformats.org/officeDocument/2006/relationships/image" Target="../media/image2.png"/><Relationship Id="rId21" Type="http://schemas.openxmlformats.org/officeDocument/2006/relationships/image" Target="../media/image13.png"/><Relationship Id="rId34" Type="http://schemas.openxmlformats.org/officeDocument/2006/relationships/image" Target="../media/image22.png"/><Relationship Id="rId7" Type="http://schemas.microsoft.com/office/2007/relationships/hdphoto" Target="../media/hdphoto1.wdp"/><Relationship Id="rId12" Type="http://schemas.openxmlformats.org/officeDocument/2006/relationships/image" Target="../media/image8.png"/><Relationship Id="rId17" Type="http://schemas.openxmlformats.org/officeDocument/2006/relationships/image" Target="../media/image11.png"/><Relationship Id="rId25" Type="http://schemas.openxmlformats.org/officeDocument/2006/relationships/image" Target="../media/image15.png"/><Relationship Id="rId33" Type="http://schemas.openxmlformats.org/officeDocument/2006/relationships/image" Target="../media/image21.png"/><Relationship Id="rId2" Type="http://schemas.openxmlformats.org/officeDocument/2006/relationships/image" Target="../media/image1.png"/><Relationship Id="rId16" Type="http://schemas.microsoft.com/office/2007/relationships/hdphoto" Target="../media/hdphoto5.wdp"/><Relationship Id="rId20" Type="http://schemas.microsoft.com/office/2007/relationships/hdphoto" Target="../media/hdphoto7.wdp"/><Relationship Id="rId2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hdphoto" Target="../media/hdphoto3.wdp"/><Relationship Id="rId24" Type="http://schemas.microsoft.com/office/2007/relationships/hdphoto" Target="../media/hdphoto9.wdp"/><Relationship Id="rId32" Type="http://schemas.openxmlformats.org/officeDocument/2006/relationships/image" Target="../media/image20.png"/><Relationship Id="rId5" Type="http://schemas.openxmlformats.org/officeDocument/2006/relationships/image" Target="../media/image4.png"/><Relationship Id="rId15" Type="http://schemas.openxmlformats.org/officeDocument/2006/relationships/image" Target="../media/image10.png"/><Relationship Id="rId23" Type="http://schemas.openxmlformats.org/officeDocument/2006/relationships/image" Target="../media/image14.png"/><Relationship Id="rId28" Type="http://schemas.openxmlformats.org/officeDocument/2006/relationships/image" Target="../media/image17.png"/><Relationship Id="rId36" Type="http://schemas.microsoft.com/office/2007/relationships/hdphoto" Target="../media/hdphoto12.wdp"/><Relationship Id="rId10" Type="http://schemas.openxmlformats.org/officeDocument/2006/relationships/image" Target="../media/image7.png"/><Relationship Id="rId19" Type="http://schemas.openxmlformats.org/officeDocument/2006/relationships/image" Target="../media/image12.png"/><Relationship Id="rId31" Type="http://schemas.microsoft.com/office/2007/relationships/hdphoto" Target="../media/hdphoto11.wdp"/><Relationship Id="rId4" Type="http://schemas.openxmlformats.org/officeDocument/2006/relationships/image" Target="../media/image3.png"/><Relationship Id="rId9" Type="http://schemas.microsoft.com/office/2007/relationships/hdphoto" Target="../media/hdphoto2.wdp"/><Relationship Id="rId14" Type="http://schemas.microsoft.com/office/2007/relationships/hdphoto" Target="../media/hdphoto4.wdp"/><Relationship Id="rId22" Type="http://schemas.microsoft.com/office/2007/relationships/hdphoto" Target="../media/hdphoto8.wdp"/><Relationship Id="rId27" Type="http://schemas.openxmlformats.org/officeDocument/2006/relationships/image" Target="../media/image16.png"/><Relationship Id="rId30" Type="http://schemas.openxmlformats.org/officeDocument/2006/relationships/image" Target="../media/image19.png"/><Relationship Id="rId35" Type="http://schemas.openxmlformats.org/officeDocument/2006/relationships/image" Target="../media/image23.png"/><Relationship Id="rId8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18" Type="http://schemas.microsoft.com/office/2007/relationships/hdphoto" Target="../media/hdphoto6.wdp"/><Relationship Id="rId26" Type="http://schemas.microsoft.com/office/2007/relationships/hdphoto" Target="../media/hdphoto10.wdp"/><Relationship Id="rId3" Type="http://schemas.openxmlformats.org/officeDocument/2006/relationships/image" Target="../media/image2.png"/><Relationship Id="rId21" Type="http://schemas.openxmlformats.org/officeDocument/2006/relationships/image" Target="../media/image13.png"/><Relationship Id="rId34" Type="http://schemas.openxmlformats.org/officeDocument/2006/relationships/image" Target="../media/image22.png"/><Relationship Id="rId7" Type="http://schemas.microsoft.com/office/2007/relationships/hdphoto" Target="../media/hdphoto1.wdp"/><Relationship Id="rId12" Type="http://schemas.openxmlformats.org/officeDocument/2006/relationships/image" Target="../media/image8.png"/><Relationship Id="rId17" Type="http://schemas.openxmlformats.org/officeDocument/2006/relationships/image" Target="../media/image11.png"/><Relationship Id="rId25" Type="http://schemas.openxmlformats.org/officeDocument/2006/relationships/image" Target="../media/image15.png"/><Relationship Id="rId33" Type="http://schemas.openxmlformats.org/officeDocument/2006/relationships/image" Target="../media/image21.png"/><Relationship Id="rId2" Type="http://schemas.openxmlformats.org/officeDocument/2006/relationships/image" Target="../media/image24.png"/><Relationship Id="rId16" Type="http://schemas.microsoft.com/office/2007/relationships/hdphoto" Target="../media/hdphoto5.wdp"/><Relationship Id="rId20" Type="http://schemas.microsoft.com/office/2007/relationships/hdphoto" Target="../media/hdphoto7.wdp"/><Relationship Id="rId29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3.wdp"/><Relationship Id="rId24" Type="http://schemas.microsoft.com/office/2007/relationships/hdphoto" Target="../media/hdphoto9.wdp"/><Relationship Id="rId32" Type="http://schemas.openxmlformats.org/officeDocument/2006/relationships/image" Target="../media/image20.png"/><Relationship Id="rId5" Type="http://schemas.openxmlformats.org/officeDocument/2006/relationships/image" Target="../media/image4.png"/><Relationship Id="rId15" Type="http://schemas.openxmlformats.org/officeDocument/2006/relationships/image" Target="../media/image10.png"/><Relationship Id="rId23" Type="http://schemas.openxmlformats.org/officeDocument/2006/relationships/image" Target="../media/image14.png"/><Relationship Id="rId28" Type="http://schemas.openxmlformats.org/officeDocument/2006/relationships/image" Target="../media/image17.png"/><Relationship Id="rId36" Type="http://schemas.microsoft.com/office/2007/relationships/hdphoto" Target="../media/hdphoto12.wdp"/><Relationship Id="rId10" Type="http://schemas.openxmlformats.org/officeDocument/2006/relationships/image" Target="../media/image7.png"/><Relationship Id="rId19" Type="http://schemas.openxmlformats.org/officeDocument/2006/relationships/image" Target="../media/image12.png"/><Relationship Id="rId31" Type="http://schemas.microsoft.com/office/2007/relationships/hdphoto" Target="../media/hdphoto11.wdp"/><Relationship Id="rId4" Type="http://schemas.openxmlformats.org/officeDocument/2006/relationships/image" Target="../media/image3.png"/><Relationship Id="rId9" Type="http://schemas.microsoft.com/office/2007/relationships/hdphoto" Target="../media/hdphoto2.wdp"/><Relationship Id="rId14" Type="http://schemas.microsoft.com/office/2007/relationships/hdphoto" Target="../media/hdphoto4.wdp"/><Relationship Id="rId22" Type="http://schemas.microsoft.com/office/2007/relationships/hdphoto" Target="../media/hdphoto8.wdp"/><Relationship Id="rId27" Type="http://schemas.openxmlformats.org/officeDocument/2006/relationships/image" Target="../media/image16.png"/><Relationship Id="rId30" Type="http://schemas.openxmlformats.org/officeDocument/2006/relationships/image" Target="../media/image19.png"/><Relationship Id="rId35" Type="http://schemas.openxmlformats.org/officeDocument/2006/relationships/image" Target="../media/image23.png"/><Relationship Id="rId8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18" Type="http://schemas.microsoft.com/office/2007/relationships/hdphoto" Target="../media/hdphoto6.wdp"/><Relationship Id="rId26" Type="http://schemas.microsoft.com/office/2007/relationships/hdphoto" Target="../media/hdphoto10.wdp"/><Relationship Id="rId21" Type="http://schemas.openxmlformats.org/officeDocument/2006/relationships/image" Target="../media/image13.png"/><Relationship Id="rId34" Type="http://schemas.openxmlformats.org/officeDocument/2006/relationships/image" Target="../media/image22.png"/><Relationship Id="rId7" Type="http://schemas.microsoft.com/office/2007/relationships/hdphoto" Target="../media/hdphoto1.wdp"/><Relationship Id="rId12" Type="http://schemas.openxmlformats.org/officeDocument/2006/relationships/image" Target="../media/image8.png"/><Relationship Id="rId17" Type="http://schemas.openxmlformats.org/officeDocument/2006/relationships/image" Target="../media/image11.png"/><Relationship Id="rId25" Type="http://schemas.openxmlformats.org/officeDocument/2006/relationships/image" Target="../media/image15.png"/><Relationship Id="rId33" Type="http://schemas.openxmlformats.org/officeDocument/2006/relationships/image" Target="../media/image21.png"/><Relationship Id="rId2" Type="http://schemas.openxmlformats.org/officeDocument/2006/relationships/image" Target="../media/image25.png"/><Relationship Id="rId16" Type="http://schemas.microsoft.com/office/2007/relationships/hdphoto" Target="../media/hdphoto5.wdp"/><Relationship Id="rId20" Type="http://schemas.microsoft.com/office/2007/relationships/hdphoto" Target="../media/hdphoto7.wdp"/><Relationship Id="rId29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3.wdp"/><Relationship Id="rId24" Type="http://schemas.microsoft.com/office/2007/relationships/hdphoto" Target="../media/hdphoto9.wdp"/><Relationship Id="rId32" Type="http://schemas.openxmlformats.org/officeDocument/2006/relationships/image" Target="../media/image20.png"/><Relationship Id="rId37" Type="http://schemas.openxmlformats.org/officeDocument/2006/relationships/image" Target="../media/image24.png"/><Relationship Id="rId5" Type="http://schemas.openxmlformats.org/officeDocument/2006/relationships/image" Target="../media/image4.png"/><Relationship Id="rId15" Type="http://schemas.openxmlformats.org/officeDocument/2006/relationships/image" Target="../media/image10.png"/><Relationship Id="rId23" Type="http://schemas.openxmlformats.org/officeDocument/2006/relationships/image" Target="../media/image14.png"/><Relationship Id="rId28" Type="http://schemas.openxmlformats.org/officeDocument/2006/relationships/image" Target="../media/image17.png"/><Relationship Id="rId36" Type="http://schemas.microsoft.com/office/2007/relationships/hdphoto" Target="../media/hdphoto12.wdp"/><Relationship Id="rId10" Type="http://schemas.openxmlformats.org/officeDocument/2006/relationships/image" Target="../media/image7.png"/><Relationship Id="rId19" Type="http://schemas.openxmlformats.org/officeDocument/2006/relationships/image" Target="../media/image12.png"/><Relationship Id="rId31" Type="http://schemas.microsoft.com/office/2007/relationships/hdphoto" Target="../media/hdphoto11.wdp"/><Relationship Id="rId4" Type="http://schemas.openxmlformats.org/officeDocument/2006/relationships/image" Target="../media/image3.png"/><Relationship Id="rId9" Type="http://schemas.microsoft.com/office/2007/relationships/hdphoto" Target="../media/hdphoto2.wdp"/><Relationship Id="rId14" Type="http://schemas.microsoft.com/office/2007/relationships/hdphoto" Target="../media/hdphoto4.wdp"/><Relationship Id="rId22" Type="http://schemas.microsoft.com/office/2007/relationships/hdphoto" Target="../media/hdphoto8.wdp"/><Relationship Id="rId27" Type="http://schemas.openxmlformats.org/officeDocument/2006/relationships/image" Target="../media/image16.png"/><Relationship Id="rId30" Type="http://schemas.openxmlformats.org/officeDocument/2006/relationships/image" Target="../media/image19.png"/><Relationship Id="rId35" Type="http://schemas.openxmlformats.org/officeDocument/2006/relationships/image" Target="../media/image23.png"/><Relationship Id="rId8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30.png"/><Relationship Id="rId18" Type="http://schemas.openxmlformats.org/officeDocument/2006/relationships/customXml" Target="../ink/ink8.xml"/><Relationship Id="rId3" Type="http://schemas.microsoft.com/office/2007/relationships/hdphoto" Target="../media/hdphoto13.wdp"/><Relationship Id="rId7" Type="http://schemas.openxmlformats.org/officeDocument/2006/relationships/image" Target="../media/image27.png"/><Relationship Id="rId12" Type="http://schemas.openxmlformats.org/officeDocument/2006/relationships/customXml" Target="../ink/ink5.xml"/><Relationship Id="rId17" Type="http://schemas.openxmlformats.org/officeDocument/2006/relationships/image" Target="../media/image32.png"/><Relationship Id="rId2" Type="http://schemas.openxmlformats.org/officeDocument/2006/relationships/image" Target="../media/image26.png"/><Relationship Id="rId16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9.png"/><Relationship Id="rId5" Type="http://schemas.openxmlformats.org/officeDocument/2006/relationships/image" Target="../media/image260.png"/><Relationship Id="rId15" Type="http://schemas.openxmlformats.org/officeDocument/2006/relationships/image" Target="../media/image31.png"/><Relationship Id="rId10" Type="http://schemas.openxmlformats.org/officeDocument/2006/relationships/customXml" Target="../ink/ink4.xml"/><Relationship Id="rId19" Type="http://schemas.openxmlformats.org/officeDocument/2006/relationships/image" Target="../media/image21.png"/><Relationship Id="rId4" Type="http://schemas.openxmlformats.org/officeDocument/2006/relationships/customXml" Target="../ink/ink1.xml"/><Relationship Id="rId9" Type="http://schemas.openxmlformats.org/officeDocument/2006/relationships/image" Target="../media/image28.png"/><Relationship Id="rId1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4.xml"/><Relationship Id="rId18" Type="http://schemas.openxmlformats.org/officeDocument/2006/relationships/image" Target="../media/image39.png"/><Relationship Id="rId26" Type="http://schemas.openxmlformats.org/officeDocument/2006/relationships/customXml" Target="../ink/ink24.xml"/><Relationship Id="rId39" Type="http://schemas.openxmlformats.org/officeDocument/2006/relationships/image" Target="../media/image22.png"/><Relationship Id="rId21" Type="http://schemas.openxmlformats.org/officeDocument/2006/relationships/customXml" Target="../ink/ink19.xml"/><Relationship Id="rId34" Type="http://schemas.openxmlformats.org/officeDocument/2006/relationships/customXml" Target="../ink/ink32.xml"/><Relationship Id="rId7" Type="http://schemas.openxmlformats.org/officeDocument/2006/relationships/image" Target="../media/image35.png"/><Relationship Id="rId12" Type="http://schemas.openxmlformats.org/officeDocument/2006/relationships/image" Target="../media/image37.png"/><Relationship Id="rId17" Type="http://schemas.openxmlformats.org/officeDocument/2006/relationships/customXml" Target="../ink/ink17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38" Type="http://schemas.openxmlformats.org/officeDocument/2006/relationships/customXml" Target="../ink/ink36.xml"/><Relationship Id="rId2" Type="http://schemas.openxmlformats.org/officeDocument/2006/relationships/image" Target="../media/image33.png"/><Relationship Id="rId16" Type="http://schemas.openxmlformats.org/officeDocument/2006/relationships/image" Target="../media/image38.png"/><Relationship Id="rId20" Type="http://schemas.openxmlformats.org/officeDocument/2006/relationships/image" Target="../media/image40.png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11" Type="http://schemas.openxmlformats.org/officeDocument/2006/relationships/customXml" Target="../ink/ink13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37" Type="http://schemas.openxmlformats.org/officeDocument/2006/relationships/customXml" Target="../ink/ink35.xml"/><Relationship Id="rId5" Type="http://schemas.openxmlformats.org/officeDocument/2006/relationships/image" Target="../media/image34.png"/><Relationship Id="rId15" Type="http://schemas.openxmlformats.org/officeDocument/2006/relationships/customXml" Target="../ink/ink16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36" Type="http://schemas.openxmlformats.org/officeDocument/2006/relationships/customXml" Target="../ink/ink34.xml"/><Relationship Id="rId10" Type="http://schemas.openxmlformats.org/officeDocument/2006/relationships/customXml" Target="../ink/ink12.xml"/><Relationship Id="rId19" Type="http://schemas.openxmlformats.org/officeDocument/2006/relationships/customXml" Target="../ink/ink18.xml"/><Relationship Id="rId31" Type="http://schemas.openxmlformats.org/officeDocument/2006/relationships/customXml" Target="../ink/ink29.xml"/><Relationship Id="rId4" Type="http://schemas.openxmlformats.org/officeDocument/2006/relationships/customXml" Target="../ink/ink9.xml"/><Relationship Id="rId9" Type="http://schemas.openxmlformats.org/officeDocument/2006/relationships/image" Target="../media/image36.png"/><Relationship Id="rId14" Type="http://schemas.openxmlformats.org/officeDocument/2006/relationships/customXml" Target="../ink/ink15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35" Type="http://schemas.openxmlformats.org/officeDocument/2006/relationships/customXml" Target="../ink/ink33.xml"/><Relationship Id="rId8" Type="http://schemas.openxmlformats.org/officeDocument/2006/relationships/customXml" Target="../ink/ink11.xml"/><Relationship Id="rId3" Type="http://schemas.microsoft.com/office/2007/relationships/hdphoto" Target="../media/hdphoto14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chart of a diagram&#10;&#10;AI-generated content may be incorrect.">
            <a:extLst>
              <a:ext uri="{FF2B5EF4-FFF2-40B4-BE49-F238E27FC236}">
                <a16:creationId xmlns:a16="http://schemas.microsoft.com/office/drawing/2014/main" id="{826F0EA7-A3FD-C1F7-6331-2085B353B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ADD233-4D8B-7513-A9AC-5215D6AFB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531" y="1244190"/>
            <a:ext cx="424227" cy="1687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5ABCCE-A4E6-0571-1929-31B6033C2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5855" y="5557240"/>
            <a:ext cx="481447" cy="1537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83C7ED-5E94-3AFF-E369-94E680A2C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797357" y="4883366"/>
            <a:ext cx="413586" cy="182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8B7611-DD24-0A97-D355-008B5E36C679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4" b="89915" l="5462" r="94308">
                        <a14:foregroundMark x1="9154" y1="38153" x2="9154" y2="38153"/>
                        <a14:foregroundMark x1="5462" y1="43985" x2="5462" y2="43985"/>
                        <a14:foregroundMark x1="89846" y1="41312" x2="89846" y2="41312"/>
                        <a14:foregroundMark x1="91462" y1="43621" x2="91462" y2="43621"/>
                        <a14:foregroundMark x1="21385" y1="36817" x2="21385" y2="36817"/>
                        <a14:foregroundMark x1="94308" y1="45322" x2="94308" y2="453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404180" y="4408872"/>
            <a:ext cx="432745" cy="273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9A738C-3D40-2E13-9253-8BBBDD48E0BF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25972" y="4626775"/>
            <a:ext cx="415013" cy="255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C518C-9EFF-307C-F14E-2E253A6F8E61}"/>
              </a:ext>
            </a:extLst>
          </p:cNvPr>
          <p:cNvPicPr>
            <a:picLocks noChangeAspect="1"/>
          </p:cNvPicPr>
          <p:nvPr/>
        </p:nvPicPr>
        <p:blipFill>
          <a:blip r:embed="rId10">
            <a:biLevel thresh="7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368" r="97436">
                        <a14:foregroundMark x1="7521" y1="51389" x2="7521" y2="51389"/>
                        <a14:foregroundMark x1="4615" y1="51389" x2="4615" y2="51389"/>
                        <a14:foregroundMark x1="1538" y1="53056" x2="1538" y2="53056"/>
                        <a14:foregroundMark x1="93675" y1="47500" x2="93675" y2="47500"/>
                        <a14:foregroundMark x1="97436" y1="47222" x2="97436" y2="472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3055" y="2543157"/>
            <a:ext cx="531778" cy="3272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FD0424-8582-06EF-A034-2EB733580A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18272" y="3512201"/>
            <a:ext cx="431756" cy="1506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7FCFA6-E9F6-B3B7-E03E-376776ACD60A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7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871" b="89113" l="3101" r="97384">
                        <a14:foregroundMark x1="8140" y1="43952" x2="8140" y2="43952"/>
                        <a14:foregroundMark x1="6298" y1="42339" x2="6298" y2="42339"/>
                        <a14:foregroundMark x1="3101" y1="47581" x2="3101" y2="47581"/>
                        <a14:foregroundMark x1="5620" y1="54435" x2="5620" y2="54435"/>
                        <a14:foregroundMark x1="13178" y1="67339" x2="13178" y2="67339"/>
                        <a14:foregroundMark x1="93798" y1="64919" x2="93798" y2="64919"/>
                        <a14:foregroundMark x1="97384" y1="60081" x2="97384" y2="60081"/>
                        <a14:backgroundMark x1="3682" y1="46371" x2="3682" y2="46371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6546" y="5333671"/>
            <a:ext cx="580757" cy="1395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A32DFD-99BD-0DF4-6985-8BA73103C025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biLevel thresh="75000"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4000" b="41067" l="19167" r="82083">
                        <a14:foregroundMark x1="21583" y1="24133" x2="21583" y2="24133"/>
                        <a14:foregroundMark x1="19167" y1="25200" x2="19167" y2="25200"/>
                        <a14:foregroundMark x1="78917" y1="23067" x2="78917" y2="23067"/>
                        <a14:foregroundMark x1="71417" y1="38267" x2="71417" y2="38267"/>
                        <a14:foregroundMark x1="71083" y1="39600" x2="71083" y2="39600"/>
                        <a14:foregroundMark x1="81167" y1="19200" x2="81167" y2="19200"/>
                        <a14:foregroundMark x1="81583" y1="20267" x2="81583" y2="20267"/>
                        <a14:foregroundMark x1="81167" y1="22400" x2="81167" y2="22400"/>
                        <a14:foregroundMark x1="80000" y1="26667" x2="80000" y2="26667"/>
                        <a14:foregroundMark x1="81000" y1="27200" x2="81000" y2="27200"/>
                        <a14:foregroundMark x1="81417" y1="27600" x2="81417" y2="27600"/>
                        <a14:foregroundMark x1="82083" y1="27867" x2="82083" y2="27867"/>
                        <a14:foregroundMark x1="81500" y1="23333" x2="81500" y2="23333"/>
                        <a14:foregroundMark x1="82000" y1="23467" x2="82000" y2="23467"/>
                        <a14:foregroundMark x1="82000" y1="22267" x2="82000" y2="22267"/>
                        <a14:foregroundMark x1="70833" y1="40667" x2="70833" y2="40667"/>
                        <a14:foregroundMark x1="71250" y1="38267" x2="71250" y2="38267"/>
                        <a14:foregroundMark x1="71417" y1="36800" x2="71417" y2="36800"/>
                        <a14:foregroundMark x1="71000" y1="39067" x2="71000" y2="39067"/>
                        <a14:foregroundMark x1="70833" y1="40267" x2="70833" y2="40267"/>
                        <a14:foregroundMark x1="79833" y1="21067" x2="79833" y2="21067"/>
                        <a14:foregroundMark x1="80667" y1="21333" x2="80667" y2="21333"/>
                        <a14:foregroundMark x1="80417" y1="20133" x2="80417" y2="20133"/>
                        <a14:foregroundMark x1="80333" y1="21467" x2="80333" y2="21467"/>
                        <a14:foregroundMark x1="80667" y1="19867" x2="80667" y2="19867"/>
                        <a14:foregroundMark x1="73750" y1="30267" x2="73750" y2="30267"/>
                        <a14:foregroundMark x1="63833" y1="19333" x2="63833" y2="19333"/>
                        <a14:foregroundMark x1="70167" y1="17600" x2="70167" y2="17600"/>
                        <a14:backgroundMark x1="81750" y1="22667" x2="81750" y2="22667"/>
                        <a14:backgroundMark x1="81167" y1="19867" x2="81167" y2="19867"/>
                        <a14:backgroundMark x1="80500" y1="21067" x2="80500" y2="21067"/>
                        <a14:backgroundMark x1="80167" y1="21200" x2="80167" y2="21200"/>
                        <a14:backgroundMark x1="81417" y1="22667" x2="81417" y2="22667"/>
                        <a14:backgroundMark x1="82000" y1="23333" x2="82000" y2="23333"/>
                        <a14:backgroundMark x1="81583" y1="23200" x2="81583" y2="23200"/>
                        <a14:backgroundMark x1="82000" y1="22533" x2="82000" y2="22533"/>
                        <a14:backgroundMark x1="81250" y1="23067" x2="81250" y2="23067"/>
                        <a14:backgroundMark x1="82083" y1="27733" x2="82083" y2="27733"/>
                        <a14:backgroundMark x1="82167" y1="27867" x2="82167" y2="27867"/>
                        <a14:backgroundMark x1="80083" y1="26800" x2="80083" y2="26800"/>
                        <a14:backgroundMark x1="71917" y1="37333" x2="71917" y2="37333"/>
                        <a14:backgroundMark x1="71917" y1="37067" x2="71917" y2="37067"/>
                        <a14:backgroundMark x1="71583" y1="38400" x2="71583" y2="38400"/>
                        <a14:backgroundMark x1="71500" y1="38267" x2="71500" y2="38267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16003" t="10870" r="14885" b="55507"/>
          <a:stretch/>
        </p:blipFill>
        <p:spPr>
          <a:xfrm flipH="1">
            <a:off x="3760607" y="2404624"/>
            <a:ext cx="508054" cy="1546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880D2F-82EA-BD32-67D3-660C6F25691C}"/>
              </a:ext>
            </a:extLst>
          </p:cNvPr>
          <p:cNvPicPr>
            <a:picLocks noChangeAspect="1"/>
          </p:cNvPicPr>
          <p:nvPr/>
        </p:nvPicPr>
        <p:blipFill>
          <a:blip r:embed="rId17">
            <a:biLevel thresh="75000"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855" r="96923">
                        <a14:foregroundMark x1="10769" y1="38056" x2="10769" y2="38056"/>
                        <a14:foregroundMark x1="4103" y1="50000" x2="4103" y2="50000"/>
                        <a14:foregroundMark x1="855" y1="54444" x2="855" y2="54444"/>
                        <a14:foregroundMark x1="93162" y1="53611" x2="93162" y2="53611"/>
                        <a14:foregroundMark x1="96923" y1="49444" x2="96923" y2="49444"/>
                        <a14:foregroundMark x1="95385" y1="64722" x2="95385" y2="64722"/>
                        <a14:foregroundMark x1="95556" y1="67222" x2="95556" y2="67222"/>
                        <a14:foregroundMark x1="95726" y1="68889" x2="95726" y2="68889"/>
                        <a14:foregroundMark x1="95726" y1="70000" x2="95726" y2="70000"/>
                        <a14:foregroundMark x1="96410" y1="68611" x2="96410" y2="68611"/>
                        <a14:foregroundMark x1="39316" y1="75000" x2="39316" y2="75000"/>
                        <a14:foregroundMark x1="40513" y1="75000" x2="40513" y2="75000"/>
                        <a14:foregroundMark x1="41026" y1="73611" x2="41026" y2="73611"/>
                        <a14:foregroundMark x1="40000" y1="76389" x2="40000" y2="76389"/>
                        <a14:foregroundMark x1="47179" y1="23333" x2="47179" y2="23333"/>
                        <a14:backgroundMark x1="99316" y1="47778" x2="99316" y2="47778"/>
                        <a14:backgroundMark x1="99487" y1="49444" x2="99487" y2="49444"/>
                        <a14:backgroundMark x1="99829" y1="53056" x2="99829" y2="5305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69145" y="5966619"/>
            <a:ext cx="417439" cy="256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435628-617F-B142-720F-49CD735F4B21}"/>
              </a:ext>
            </a:extLst>
          </p:cNvPr>
          <p:cNvPicPr>
            <a:picLocks noChangeAspect="1"/>
          </p:cNvPicPr>
          <p:nvPr/>
        </p:nvPicPr>
        <p:blipFill>
          <a:blip r:embed="rId19">
            <a:biLevel thresh="75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31522" y="5634097"/>
            <a:ext cx="660836" cy="4423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833C60-179A-B7FD-0CE0-4063A7BD5477}"/>
              </a:ext>
            </a:extLst>
          </p:cNvPr>
          <p:cNvPicPr>
            <a:picLocks noChangeAspect="1"/>
          </p:cNvPicPr>
          <p:nvPr/>
        </p:nvPicPr>
        <p:blipFill>
          <a:blip r:embed="rId21">
            <a:biLevel thresh="7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9833" b="89749" l="9500" r="92000">
                        <a14:foregroundMark x1="9500" y1="35774" x2="9500" y2="35774"/>
                        <a14:foregroundMark x1="9600" y1="51046" x2="9600" y2="51046"/>
                        <a14:foregroundMark x1="91500" y1="43515" x2="91500" y2="43515"/>
                        <a14:foregroundMark x1="91900" y1="52929" x2="91900" y2="52929"/>
                        <a14:foregroundMark x1="91300" y1="55858" x2="91300" y2="55858"/>
                        <a14:foregroundMark x1="91600" y1="57531" x2="91600" y2="57531"/>
                        <a14:foregroundMark x1="92000" y1="58787" x2="92000" y2="58787"/>
                        <a14:foregroundMark x1="92000" y1="59623" x2="92000" y2="59623"/>
                        <a14:foregroundMark x1="92000" y1="58368" x2="92000" y2="58368"/>
                        <a14:foregroundMark x1="64700" y1="72385" x2="64700" y2="72385"/>
                        <a14:foregroundMark x1="64000" y1="73013" x2="64000" y2="7301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8494" y="2147067"/>
            <a:ext cx="424226" cy="2027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59E2E2-7DA8-24F4-2EDB-F39E82A506F8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2391" y="5060055"/>
            <a:ext cx="415013" cy="2553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AD81AD-69B9-744E-D730-6C8E58B32F48}"/>
              </a:ext>
            </a:extLst>
          </p:cNvPr>
          <p:cNvPicPr>
            <a:picLocks noChangeAspect="1"/>
          </p:cNvPicPr>
          <p:nvPr/>
        </p:nvPicPr>
        <p:blipFill>
          <a:blip r:embed="rId23">
            <a:biLevel thresh="75000"/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3761" r="99145">
                        <a14:foregroundMark x1="7350" y1="53333" x2="7350" y2="53333"/>
                        <a14:foregroundMark x1="3761" y1="49722" x2="3761" y2="49722"/>
                        <a14:foregroundMark x1="95897" y1="49167" x2="95897" y2="49167"/>
                        <a14:foregroundMark x1="99145" y1="47500" x2="99145" y2="47500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7626" y="4165487"/>
            <a:ext cx="409731" cy="2521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084E60-5081-954D-7A7E-86698DF9050C}"/>
              </a:ext>
            </a:extLst>
          </p:cNvPr>
          <p:cNvPicPr>
            <a:picLocks noChangeAspect="1"/>
          </p:cNvPicPr>
          <p:nvPr/>
        </p:nvPicPr>
        <p:blipFill>
          <a:blip r:embed="rId25">
            <a:biLevel thresh="75000"/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9796" b="89796" l="3643" r="97450">
                        <a14:foregroundMark x1="8470" y1="51429" x2="8470" y2="51429"/>
                        <a14:foregroundMark x1="5282" y1="51020" x2="5282" y2="51020"/>
                        <a14:foregroundMark x1="3825" y1="55918" x2="3825" y2="55918"/>
                        <a14:foregroundMark x1="6102" y1="59184" x2="6102" y2="59184"/>
                        <a14:foregroundMark x1="93352" y1="59592" x2="93352" y2="59592"/>
                        <a14:foregroundMark x1="97268" y1="42449" x2="97268" y2="42449"/>
                        <a14:foregroundMark x1="97450" y1="68980" x2="97450" y2="68980"/>
                        <a14:backgroundMark x1="4554" y1="53061" x2="4554" y2="53061"/>
                        <a14:backgroundMark x1="5282" y1="54286" x2="5282" y2="54286"/>
                        <a14:backgroundMark x1="5920" y1="55102" x2="5920" y2="55102"/>
                        <a14:backgroundMark x1="6466" y1="55510" x2="6466" y2="55510"/>
                        <a14:backgroundMark x1="6740" y1="57143" x2="6740" y2="5714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7627" y="2852914"/>
            <a:ext cx="609462" cy="1359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57C0B37-C63F-C1B4-8D6B-355CBDEE21F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649300" y="807659"/>
            <a:ext cx="447707" cy="13786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E7EA968-2E9C-E9C9-F644-57584F14FEAE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344918" y="1483282"/>
            <a:ext cx="424227" cy="15087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678B9A6-95E1-50E6-9D3E-77E94F849F40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429338" y="1704021"/>
            <a:ext cx="422928" cy="1548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31A7870-6410-53B0-A962-2A81355419F5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675322" y="1925237"/>
            <a:ext cx="422928" cy="1548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A325444-CD71-C705-511A-379C1521307F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biLevel thresh="75000"/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17381" b="57143" l="2438" r="97313">
                        <a14:foregroundMark x1="6563" y1="43095" x2="6563" y2="43095"/>
                        <a14:foregroundMark x1="2438" y1="37857" x2="2438" y2="37857"/>
                        <a14:foregroundMark x1="19438" y1="50000" x2="19438" y2="50000"/>
                        <a14:foregroundMark x1="97000" y1="40476" x2="97000" y2="40476"/>
                        <a14:foregroundMark x1="97313" y1="46905" x2="97313" y2="46905"/>
                        <a14:foregroundMark x1="29938" y1="57143" x2="29938" y2="57143"/>
                        <a14:backgroundMark x1="97313" y1="39048" x2="97313" y2="39048"/>
                        <a14:backgroundMark x1="97188" y1="41190" x2="97188" y2="41190"/>
                        <a14:backgroundMark x1="97188" y1="40238" x2="97188" y2="40238"/>
                        <a14:backgroundMark x1="96938" y1="39762" x2="96938" y2="39762"/>
                        <a14:backgroundMark x1="97063" y1="39524" x2="97063" y2="39524"/>
                        <a14:backgroundMark x1="97188" y1="39524" x2="97188" y2="39524"/>
                        <a14:backgroundMark x1="97250" y1="40238" x2="97250" y2="40238"/>
                        <a14:backgroundMark x1="97000" y1="40476" x2="97000" y2="40476"/>
                        <a14:backgroundMark x1="97000" y1="40476" x2="97000" y2="40476"/>
                        <a14:backgroundMark x1="97000" y1="40476" x2="97000" y2="4047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3715" b="39109"/>
          <a:stretch/>
        </p:blipFill>
        <p:spPr>
          <a:xfrm>
            <a:off x="3516415" y="618541"/>
            <a:ext cx="713475" cy="88355"/>
          </a:xfrm>
          <a:prstGeom prst="rect">
            <a:avLst/>
          </a:prstGeom>
        </p:spPr>
      </p:pic>
      <p:pic>
        <p:nvPicPr>
          <p:cNvPr id="25" name="Picture 2" descr="Pomatoschistus microps">
            <a:extLst>
              <a:ext uri="{FF2B5EF4-FFF2-40B4-BE49-F238E27FC236}">
                <a16:creationId xmlns:a16="http://schemas.microsoft.com/office/drawing/2014/main" id="{5FD0CAE6-31E5-D079-39F2-E4A93B824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748" y="3749743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Pomatoschistus microps">
            <a:extLst>
              <a:ext uri="{FF2B5EF4-FFF2-40B4-BE49-F238E27FC236}">
                <a16:creationId xmlns:a16="http://schemas.microsoft.com/office/drawing/2014/main" id="{F3D928B6-7602-D04F-6B16-A2D0FF46E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159" y="3974737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4AB8D0C-8B12-0726-59B8-DE140D92DA5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663536" y="1036458"/>
            <a:ext cx="447707" cy="13786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2B06CA7-F9FF-339A-01C0-46714851E0F6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 t="13705" b="17346"/>
          <a:stretch/>
        </p:blipFill>
        <p:spPr>
          <a:xfrm>
            <a:off x="3209504" y="3079256"/>
            <a:ext cx="373596" cy="15847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254C7DA-6265-AD5B-E9FF-3C43A1DD5393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 t="14543"/>
          <a:stretch/>
        </p:blipFill>
        <p:spPr>
          <a:xfrm>
            <a:off x="3725916" y="3217040"/>
            <a:ext cx="442977" cy="2405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91680AE-341C-8F08-C56B-73B9F2CA803D}"/>
              </a:ext>
            </a:extLst>
          </p:cNvPr>
          <p:cNvPicPr>
            <a:picLocks noChangeAspect="1"/>
          </p:cNvPicPr>
          <p:nvPr/>
        </p:nvPicPr>
        <p:blipFill>
          <a:blip r:embed="rId35">
            <a:biLevel thresh="75000"/>
            <a:extLst>
              <a:ext uri="{BEBA8EAE-BF5A-486C-A8C5-ECC9F3942E4B}">
                <a14:imgProps xmlns:a14="http://schemas.microsoft.com/office/drawing/2010/main">
                  <a14:imgLayer r:embed="rId36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27895" b="29790"/>
          <a:stretch/>
        </p:blipFill>
        <p:spPr>
          <a:xfrm>
            <a:off x="3516415" y="348866"/>
            <a:ext cx="636868" cy="13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5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art of a graph&#10;&#10;AI-generated content may be incorrect.">
            <a:extLst>
              <a:ext uri="{FF2B5EF4-FFF2-40B4-BE49-F238E27FC236}">
                <a16:creationId xmlns:a16="http://schemas.microsoft.com/office/drawing/2014/main" id="{839A50F3-AB1B-B5AB-FFD5-41DDC3959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713" y="0"/>
            <a:ext cx="609657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058820-FFC7-A20F-7A91-101328B06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333" y="1244293"/>
            <a:ext cx="424227" cy="1687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8CE5C0-A2EF-A97F-CB0C-A7256FC6A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137" y="5631360"/>
            <a:ext cx="481447" cy="153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E25DA0-5D87-695C-DED6-0F9DE9CE8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964148" y="4933833"/>
            <a:ext cx="413586" cy="1829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3494A-B0FC-ADD3-7C9E-42518C9E847B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4" b="89915" l="5462" r="94308">
                        <a14:foregroundMark x1="9154" y1="38153" x2="9154" y2="38153"/>
                        <a14:foregroundMark x1="5462" y1="43985" x2="5462" y2="43985"/>
                        <a14:foregroundMark x1="89846" y1="41312" x2="89846" y2="41312"/>
                        <a14:foregroundMark x1="91462" y1="43621" x2="91462" y2="43621"/>
                        <a14:foregroundMark x1="21385" y1="36817" x2="21385" y2="36817"/>
                        <a14:foregroundMark x1="94308" y1="45322" x2="94308" y2="453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629127" y="4420076"/>
            <a:ext cx="432745" cy="273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D36D7C-A61E-47B8-C4C5-011D0A353ED8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61872" y="4651627"/>
            <a:ext cx="415013" cy="2553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45F276-B472-F4FF-5D03-055E802CDA7F}"/>
              </a:ext>
            </a:extLst>
          </p:cNvPr>
          <p:cNvPicPr>
            <a:picLocks noChangeAspect="1"/>
          </p:cNvPicPr>
          <p:nvPr/>
        </p:nvPicPr>
        <p:blipFill>
          <a:blip r:embed="rId10">
            <a:biLevel thresh="7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368" r="97436">
                        <a14:foregroundMark x1="7521" y1="51389" x2="7521" y2="51389"/>
                        <a14:foregroundMark x1="4615" y1="51389" x2="4615" y2="51389"/>
                        <a14:foregroundMark x1="1538" y1="53056" x2="1538" y2="53056"/>
                        <a14:foregroundMark x1="93675" y1="47500" x2="93675" y2="47500"/>
                        <a14:foregroundMark x1="97436" y1="47222" x2="97436" y2="472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83100" y="2560964"/>
            <a:ext cx="531778" cy="3272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C9FA38-2CFC-555E-901B-4226794D5D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87725" y="3560759"/>
            <a:ext cx="431756" cy="1506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8F0661-F563-16A0-BF2B-88045E25B85F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7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871" b="89113" l="3101" r="97384">
                        <a14:foregroundMark x1="8140" y1="43952" x2="8140" y2="43952"/>
                        <a14:foregroundMark x1="6298" y1="42339" x2="6298" y2="42339"/>
                        <a14:foregroundMark x1="3101" y1="47581" x2="3101" y2="47581"/>
                        <a14:foregroundMark x1="5620" y1="54435" x2="5620" y2="54435"/>
                        <a14:foregroundMark x1="13178" y1="67339" x2="13178" y2="67339"/>
                        <a14:foregroundMark x1="93798" y1="64919" x2="93798" y2="64919"/>
                        <a14:foregroundMark x1="97384" y1="60081" x2="97384" y2="60081"/>
                        <a14:backgroundMark x1="3682" y1="46371" x2="3682" y2="46371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63404" y="5399997"/>
            <a:ext cx="580757" cy="1395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74D3B-8859-4C20-9E38-C70DC9A528A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biLevel thresh="75000"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4000" b="41067" l="19167" r="82083">
                        <a14:foregroundMark x1="21583" y1="24133" x2="21583" y2="24133"/>
                        <a14:foregroundMark x1="19167" y1="25200" x2="19167" y2="25200"/>
                        <a14:foregroundMark x1="78917" y1="23067" x2="78917" y2="23067"/>
                        <a14:foregroundMark x1="71417" y1="38267" x2="71417" y2="38267"/>
                        <a14:foregroundMark x1="71083" y1="39600" x2="71083" y2="39600"/>
                        <a14:foregroundMark x1="81167" y1="19200" x2="81167" y2="19200"/>
                        <a14:foregroundMark x1="81583" y1="20267" x2="81583" y2="20267"/>
                        <a14:foregroundMark x1="81167" y1="22400" x2="81167" y2="22400"/>
                        <a14:foregroundMark x1="80000" y1="26667" x2="80000" y2="26667"/>
                        <a14:foregroundMark x1="81000" y1="27200" x2="81000" y2="27200"/>
                        <a14:foregroundMark x1="81417" y1="27600" x2="81417" y2="27600"/>
                        <a14:foregroundMark x1="82083" y1="27867" x2="82083" y2="27867"/>
                        <a14:foregroundMark x1="81500" y1="23333" x2="81500" y2="23333"/>
                        <a14:foregroundMark x1="82000" y1="23467" x2="82000" y2="23467"/>
                        <a14:foregroundMark x1="82000" y1="22267" x2="82000" y2="22267"/>
                        <a14:foregroundMark x1="70833" y1="40667" x2="70833" y2="40667"/>
                        <a14:foregroundMark x1="71250" y1="38267" x2="71250" y2="38267"/>
                        <a14:foregroundMark x1="71417" y1="36800" x2="71417" y2="36800"/>
                        <a14:foregroundMark x1="71000" y1="39067" x2="71000" y2="39067"/>
                        <a14:foregroundMark x1="70833" y1="40267" x2="70833" y2="40267"/>
                        <a14:foregroundMark x1="79833" y1="21067" x2="79833" y2="21067"/>
                        <a14:foregroundMark x1="80667" y1="21333" x2="80667" y2="21333"/>
                        <a14:foregroundMark x1="80417" y1="20133" x2="80417" y2="20133"/>
                        <a14:foregroundMark x1="80333" y1="21467" x2="80333" y2="21467"/>
                        <a14:foregroundMark x1="80667" y1="19867" x2="80667" y2="19867"/>
                        <a14:foregroundMark x1="73750" y1="30267" x2="73750" y2="30267"/>
                        <a14:foregroundMark x1="63833" y1="19333" x2="63833" y2="19333"/>
                        <a14:foregroundMark x1="70167" y1="17600" x2="70167" y2="17600"/>
                        <a14:backgroundMark x1="81750" y1="22667" x2="81750" y2="22667"/>
                        <a14:backgroundMark x1="81167" y1="19867" x2="81167" y2="19867"/>
                        <a14:backgroundMark x1="80500" y1="21067" x2="80500" y2="21067"/>
                        <a14:backgroundMark x1="80167" y1="21200" x2="80167" y2="21200"/>
                        <a14:backgroundMark x1="81417" y1="22667" x2="81417" y2="22667"/>
                        <a14:backgroundMark x1="82000" y1="23333" x2="82000" y2="23333"/>
                        <a14:backgroundMark x1="81583" y1="23200" x2="81583" y2="23200"/>
                        <a14:backgroundMark x1="82000" y1="22533" x2="82000" y2="22533"/>
                        <a14:backgroundMark x1="81250" y1="23067" x2="81250" y2="23067"/>
                        <a14:backgroundMark x1="82083" y1="27733" x2="82083" y2="27733"/>
                        <a14:backgroundMark x1="82167" y1="27867" x2="82167" y2="27867"/>
                        <a14:backgroundMark x1="80083" y1="26800" x2="80083" y2="26800"/>
                        <a14:backgroundMark x1="71917" y1="37333" x2="71917" y2="37333"/>
                        <a14:backgroundMark x1="71917" y1="37067" x2="71917" y2="37067"/>
                        <a14:backgroundMark x1="71583" y1="38400" x2="71583" y2="38400"/>
                        <a14:backgroundMark x1="71500" y1="38267" x2="71500" y2="38267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16003" t="10870" r="14885" b="55507"/>
          <a:stretch/>
        </p:blipFill>
        <p:spPr>
          <a:xfrm flipH="1">
            <a:off x="3921024" y="2413740"/>
            <a:ext cx="508054" cy="1546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7C0494-A675-4754-1675-872BCF03F2CC}"/>
              </a:ext>
            </a:extLst>
          </p:cNvPr>
          <p:cNvPicPr>
            <a:picLocks noChangeAspect="1"/>
          </p:cNvPicPr>
          <p:nvPr/>
        </p:nvPicPr>
        <p:blipFill>
          <a:blip r:embed="rId17">
            <a:biLevel thresh="75000"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855" r="96923">
                        <a14:foregroundMark x1="10769" y1="38056" x2="10769" y2="38056"/>
                        <a14:foregroundMark x1="4103" y1="50000" x2="4103" y2="50000"/>
                        <a14:foregroundMark x1="855" y1="54444" x2="855" y2="54444"/>
                        <a14:foregroundMark x1="93162" y1="53611" x2="93162" y2="53611"/>
                        <a14:foregroundMark x1="96923" y1="49444" x2="96923" y2="49444"/>
                        <a14:foregroundMark x1="95385" y1="64722" x2="95385" y2="64722"/>
                        <a14:foregroundMark x1="95556" y1="67222" x2="95556" y2="67222"/>
                        <a14:foregroundMark x1="95726" y1="68889" x2="95726" y2="68889"/>
                        <a14:foregroundMark x1="95726" y1="70000" x2="95726" y2="70000"/>
                        <a14:foregroundMark x1="96410" y1="68611" x2="96410" y2="68611"/>
                        <a14:foregroundMark x1="39316" y1="75000" x2="39316" y2="75000"/>
                        <a14:foregroundMark x1="40513" y1="75000" x2="40513" y2="75000"/>
                        <a14:foregroundMark x1="41026" y1="73611" x2="41026" y2="73611"/>
                        <a14:foregroundMark x1="40000" y1="76389" x2="40000" y2="76389"/>
                        <a14:foregroundMark x1="47179" y1="23333" x2="47179" y2="23333"/>
                        <a14:backgroundMark x1="99316" y1="47778" x2="99316" y2="47778"/>
                        <a14:backgroundMark x1="99487" y1="49444" x2="99487" y2="49444"/>
                        <a14:backgroundMark x1="99829" y1="53056" x2="99829" y2="5305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01912" y="6040842"/>
            <a:ext cx="417439" cy="256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01F0657-C507-96D7-E0E0-7069982882FB}"/>
              </a:ext>
            </a:extLst>
          </p:cNvPr>
          <p:cNvPicPr>
            <a:picLocks noChangeAspect="1"/>
          </p:cNvPicPr>
          <p:nvPr/>
        </p:nvPicPr>
        <p:blipFill>
          <a:blip r:embed="rId19">
            <a:biLevel thresh="75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3312" y="5701118"/>
            <a:ext cx="660836" cy="4423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04D2850-3A3D-917B-30E7-9EAF25425973}"/>
              </a:ext>
            </a:extLst>
          </p:cNvPr>
          <p:cNvPicPr>
            <a:picLocks noChangeAspect="1"/>
          </p:cNvPicPr>
          <p:nvPr/>
        </p:nvPicPr>
        <p:blipFill>
          <a:blip r:embed="rId21">
            <a:biLevel thresh="7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9833" b="89749" l="9500" r="92000">
                        <a14:foregroundMark x1="9500" y1="35774" x2="9500" y2="35774"/>
                        <a14:foregroundMark x1="9600" y1="51046" x2="9600" y2="51046"/>
                        <a14:foregroundMark x1="91500" y1="43515" x2="91500" y2="43515"/>
                        <a14:foregroundMark x1="91900" y1="52929" x2="91900" y2="52929"/>
                        <a14:foregroundMark x1="91300" y1="55858" x2="91300" y2="55858"/>
                        <a14:foregroundMark x1="91600" y1="57531" x2="91600" y2="57531"/>
                        <a14:foregroundMark x1="92000" y1="58787" x2="92000" y2="58787"/>
                        <a14:foregroundMark x1="92000" y1="59623" x2="92000" y2="59623"/>
                        <a14:foregroundMark x1="92000" y1="58368" x2="92000" y2="58368"/>
                        <a14:foregroundMark x1="64700" y1="72385" x2="64700" y2="72385"/>
                        <a14:foregroundMark x1="64000" y1="73013" x2="64000" y2="7301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754095" y="2165935"/>
            <a:ext cx="424226" cy="2027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4EE000-478B-2F50-D369-A905EE43641E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1400" y="5130430"/>
            <a:ext cx="415013" cy="2553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2868AB8-C8B2-3D1A-FAD7-9CEDB62D5F70}"/>
              </a:ext>
            </a:extLst>
          </p:cNvPr>
          <p:cNvPicPr>
            <a:picLocks noChangeAspect="1"/>
          </p:cNvPicPr>
          <p:nvPr/>
        </p:nvPicPr>
        <p:blipFill>
          <a:blip r:embed="rId23">
            <a:biLevel thresh="75000"/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3761" r="99145">
                        <a14:foregroundMark x1="7350" y1="53333" x2="7350" y2="53333"/>
                        <a14:foregroundMark x1="3761" y1="49722" x2="3761" y2="49722"/>
                        <a14:foregroundMark x1="95897" y1="49167" x2="95897" y2="49167"/>
                        <a14:foregroundMark x1="99145" y1="47500" x2="99145" y2="47500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2490" y="4203329"/>
            <a:ext cx="409731" cy="2521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F7AB2B-A5E6-189F-9B00-28B681441AB2}"/>
              </a:ext>
            </a:extLst>
          </p:cNvPr>
          <p:cNvPicPr>
            <a:picLocks noChangeAspect="1"/>
          </p:cNvPicPr>
          <p:nvPr/>
        </p:nvPicPr>
        <p:blipFill>
          <a:blip r:embed="rId25">
            <a:biLevel thresh="75000"/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9796" b="89796" l="3643" r="97450">
                        <a14:foregroundMark x1="8470" y1="51429" x2="8470" y2="51429"/>
                        <a14:foregroundMark x1="5282" y1="51020" x2="5282" y2="51020"/>
                        <a14:foregroundMark x1="3825" y1="55918" x2="3825" y2="55918"/>
                        <a14:foregroundMark x1="6102" y1="59184" x2="6102" y2="59184"/>
                        <a14:foregroundMark x1="93352" y1="59592" x2="93352" y2="59592"/>
                        <a14:foregroundMark x1="97268" y1="42449" x2="97268" y2="42449"/>
                        <a14:foregroundMark x1="97450" y1="68980" x2="97450" y2="68980"/>
                        <a14:backgroundMark x1="4554" y1="53061" x2="4554" y2="53061"/>
                        <a14:backgroundMark x1="5282" y1="54286" x2="5282" y2="54286"/>
                        <a14:backgroundMark x1="5920" y1="55102" x2="5920" y2="55102"/>
                        <a14:backgroundMark x1="6466" y1="55510" x2="6466" y2="55510"/>
                        <a14:backgroundMark x1="6740" y1="57143" x2="6740" y2="5714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666" y="2877608"/>
            <a:ext cx="609462" cy="1359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D9FC8ED-CD0A-973B-EB01-D43CCDB0456E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893278" y="785866"/>
            <a:ext cx="447707" cy="137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67B7031-BF3B-8AE8-D719-E7E4DB35B930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585243" y="1472178"/>
            <a:ext cx="424227" cy="15087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D132CA9-F412-3335-5033-9656B1AF639D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638944" y="1714478"/>
            <a:ext cx="422928" cy="1548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D2EB50-1147-7C02-E9AC-EE8FC93E5567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862913" y="1950184"/>
            <a:ext cx="422928" cy="154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97927EC-336B-C14B-2327-541981D08FA8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biLevel thresh="75000"/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17381" b="57143" l="2438" r="97313">
                        <a14:foregroundMark x1="6563" y1="43095" x2="6563" y2="43095"/>
                        <a14:foregroundMark x1="2438" y1="37857" x2="2438" y2="37857"/>
                        <a14:foregroundMark x1="19438" y1="50000" x2="19438" y2="50000"/>
                        <a14:foregroundMark x1="97000" y1="40476" x2="97000" y2="40476"/>
                        <a14:foregroundMark x1="97313" y1="46905" x2="97313" y2="46905"/>
                        <a14:foregroundMark x1="29938" y1="57143" x2="29938" y2="57143"/>
                        <a14:backgroundMark x1="97313" y1="39048" x2="97313" y2="39048"/>
                        <a14:backgroundMark x1="97188" y1="41190" x2="97188" y2="41190"/>
                        <a14:backgroundMark x1="97188" y1="40238" x2="97188" y2="40238"/>
                        <a14:backgroundMark x1="96938" y1="39762" x2="96938" y2="39762"/>
                        <a14:backgroundMark x1="97063" y1="39524" x2="97063" y2="39524"/>
                        <a14:backgroundMark x1="97188" y1="39524" x2="97188" y2="39524"/>
                        <a14:backgroundMark x1="97250" y1="40238" x2="97250" y2="40238"/>
                        <a14:backgroundMark x1="97000" y1="40476" x2="97000" y2="40476"/>
                        <a14:backgroundMark x1="97000" y1="40476" x2="97000" y2="40476"/>
                        <a14:backgroundMark x1="97000" y1="40476" x2="97000" y2="4047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3715" b="39109"/>
          <a:stretch/>
        </p:blipFill>
        <p:spPr>
          <a:xfrm>
            <a:off x="3756261" y="590516"/>
            <a:ext cx="713475" cy="88355"/>
          </a:xfrm>
          <a:prstGeom prst="rect">
            <a:avLst/>
          </a:prstGeom>
        </p:spPr>
      </p:pic>
      <p:pic>
        <p:nvPicPr>
          <p:cNvPr id="26" name="Picture 2" descr="Pomatoschistus microps">
            <a:extLst>
              <a:ext uri="{FF2B5EF4-FFF2-40B4-BE49-F238E27FC236}">
                <a16:creationId xmlns:a16="http://schemas.microsoft.com/office/drawing/2014/main" id="{19AA4B8A-4AA5-E8AB-ED05-192E7D19B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264" y="3782120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Pomatoschistus microps">
            <a:extLst>
              <a:ext uri="{FF2B5EF4-FFF2-40B4-BE49-F238E27FC236}">
                <a16:creationId xmlns:a16="http://schemas.microsoft.com/office/drawing/2014/main" id="{50FAA5DD-F23C-742F-9763-6B732D80A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391" y="4027670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4CE0ED-391D-995E-4C5A-E8C5258B243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889144" y="1011857"/>
            <a:ext cx="447707" cy="1378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4F4DFC6-D53D-9C84-A910-D260FBD05121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 t="13705" b="17346"/>
          <a:stretch/>
        </p:blipFill>
        <p:spPr>
          <a:xfrm>
            <a:off x="3449023" y="3095899"/>
            <a:ext cx="373596" cy="1584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E497B2C-3CC5-0DF7-151E-78EBF65639C3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 t="14543"/>
          <a:stretch/>
        </p:blipFill>
        <p:spPr>
          <a:xfrm>
            <a:off x="3889144" y="3232634"/>
            <a:ext cx="442977" cy="2405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8DE1329-53A0-B629-DABA-09DB49073F95}"/>
              </a:ext>
            </a:extLst>
          </p:cNvPr>
          <p:cNvPicPr>
            <a:picLocks noChangeAspect="1"/>
          </p:cNvPicPr>
          <p:nvPr/>
        </p:nvPicPr>
        <p:blipFill>
          <a:blip r:embed="rId35">
            <a:biLevel thresh="75000"/>
            <a:extLst>
              <a:ext uri="{BEBA8EAE-BF5A-486C-A8C5-ECC9F3942E4B}">
                <a14:imgProps xmlns:a14="http://schemas.microsoft.com/office/drawing/2010/main">
                  <a14:imgLayer r:embed="rId36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27895" b="29790"/>
          <a:stretch/>
        </p:blipFill>
        <p:spPr>
          <a:xfrm>
            <a:off x="3756261" y="343605"/>
            <a:ext cx="636868" cy="13474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1270FE0-A240-0823-59A2-ACD2A4B35DDF}"/>
              </a:ext>
            </a:extLst>
          </p:cNvPr>
          <p:cNvSpPr/>
          <p:nvPr/>
        </p:nvSpPr>
        <p:spPr>
          <a:xfrm>
            <a:off x="4229891" y="408791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0FE1550-BB7F-3F84-8C02-519E99C395BD}"/>
              </a:ext>
            </a:extLst>
          </p:cNvPr>
          <p:cNvSpPr/>
          <p:nvPr/>
        </p:nvSpPr>
        <p:spPr>
          <a:xfrm>
            <a:off x="4229891" y="639730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8D4082C-9A5E-BAC4-A3D4-16FEE619284F}"/>
              </a:ext>
            </a:extLst>
          </p:cNvPr>
          <p:cNvSpPr/>
          <p:nvPr/>
        </p:nvSpPr>
        <p:spPr>
          <a:xfrm>
            <a:off x="4229890" y="868588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3D51D1-7B7B-BDC1-EC7D-8BF2AB4AD72F}"/>
              </a:ext>
            </a:extLst>
          </p:cNvPr>
          <p:cNvSpPr/>
          <p:nvPr/>
        </p:nvSpPr>
        <p:spPr>
          <a:xfrm>
            <a:off x="4229890" y="1099527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A3BAB1-B4A5-2B44-2663-8FAAEE00B40E}"/>
              </a:ext>
            </a:extLst>
          </p:cNvPr>
          <p:cNvSpPr/>
          <p:nvPr/>
        </p:nvSpPr>
        <p:spPr>
          <a:xfrm>
            <a:off x="4229890" y="1329234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C56DF38-3ADF-ACBB-B47F-099DAD39B170}"/>
              </a:ext>
            </a:extLst>
          </p:cNvPr>
          <p:cNvSpPr/>
          <p:nvPr/>
        </p:nvSpPr>
        <p:spPr>
          <a:xfrm>
            <a:off x="4229890" y="1560173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CC68DD7-C424-DD6C-4E85-0DCF74F1F991}"/>
              </a:ext>
            </a:extLst>
          </p:cNvPr>
          <p:cNvSpPr/>
          <p:nvPr/>
        </p:nvSpPr>
        <p:spPr>
          <a:xfrm>
            <a:off x="4229890" y="1803869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127600C-0A92-2AE4-AB03-A03145D6EBAB}"/>
              </a:ext>
            </a:extLst>
          </p:cNvPr>
          <p:cNvSpPr/>
          <p:nvPr/>
        </p:nvSpPr>
        <p:spPr>
          <a:xfrm>
            <a:off x="4229890" y="2034808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C3FA8F-9D1B-7341-FD01-43A1D2CD91C6}"/>
              </a:ext>
            </a:extLst>
          </p:cNvPr>
          <p:cNvSpPr/>
          <p:nvPr/>
        </p:nvSpPr>
        <p:spPr>
          <a:xfrm>
            <a:off x="4229889" y="2263666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C2E6BF9-C4E3-C93D-56B7-B20748F6B3A1}"/>
              </a:ext>
            </a:extLst>
          </p:cNvPr>
          <p:cNvSpPr/>
          <p:nvPr/>
        </p:nvSpPr>
        <p:spPr>
          <a:xfrm>
            <a:off x="4229889" y="2494605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1114F77-95A8-CE4C-20E1-4B633BDB478C}"/>
              </a:ext>
            </a:extLst>
          </p:cNvPr>
          <p:cNvSpPr/>
          <p:nvPr/>
        </p:nvSpPr>
        <p:spPr>
          <a:xfrm>
            <a:off x="4229889" y="2724312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2163E8A-929F-9696-51D6-61112FD4A972}"/>
              </a:ext>
            </a:extLst>
          </p:cNvPr>
          <p:cNvSpPr/>
          <p:nvPr/>
        </p:nvSpPr>
        <p:spPr>
          <a:xfrm>
            <a:off x="4229889" y="2955251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27ADBC-5545-1C8A-82BD-A0B935715907}"/>
              </a:ext>
            </a:extLst>
          </p:cNvPr>
          <p:cNvSpPr/>
          <p:nvPr/>
        </p:nvSpPr>
        <p:spPr>
          <a:xfrm>
            <a:off x="4226909" y="3178018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30743AD-BFA0-FDB7-64A2-F227905A139E}"/>
              </a:ext>
            </a:extLst>
          </p:cNvPr>
          <p:cNvSpPr/>
          <p:nvPr/>
        </p:nvSpPr>
        <p:spPr>
          <a:xfrm>
            <a:off x="4226909" y="3408957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95776E9-E49D-2BC7-0543-E301EBE86C1B}"/>
              </a:ext>
            </a:extLst>
          </p:cNvPr>
          <p:cNvSpPr/>
          <p:nvPr/>
        </p:nvSpPr>
        <p:spPr>
          <a:xfrm>
            <a:off x="4226908" y="3637815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5BB02DA-532B-0C83-B83A-AE45D3D701F9}"/>
              </a:ext>
            </a:extLst>
          </p:cNvPr>
          <p:cNvSpPr/>
          <p:nvPr/>
        </p:nvSpPr>
        <p:spPr>
          <a:xfrm>
            <a:off x="4226908" y="3868754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ADC674F-E11C-9AD6-9365-E1E5D495967A}"/>
              </a:ext>
            </a:extLst>
          </p:cNvPr>
          <p:cNvSpPr/>
          <p:nvPr/>
        </p:nvSpPr>
        <p:spPr>
          <a:xfrm>
            <a:off x="4226908" y="4098461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4A897E5-F03B-7913-7FDE-92919A20A8D5}"/>
              </a:ext>
            </a:extLst>
          </p:cNvPr>
          <p:cNvSpPr/>
          <p:nvPr/>
        </p:nvSpPr>
        <p:spPr>
          <a:xfrm>
            <a:off x="4226908" y="4329400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FD92D10-B4A8-1F3F-E2E2-8C5265ECA973}"/>
              </a:ext>
            </a:extLst>
          </p:cNvPr>
          <p:cNvSpPr/>
          <p:nvPr/>
        </p:nvSpPr>
        <p:spPr>
          <a:xfrm>
            <a:off x="4233447" y="4557787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DD6CC7E-17BB-9407-EA84-527D93B54068}"/>
              </a:ext>
            </a:extLst>
          </p:cNvPr>
          <p:cNvSpPr/>
          <p:nvPr/>
        </p:nvSpPr>
        <p:spPr>
          <a:xfrm>
            <a:off x="4229889" y="4801483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A660DA3-B0B0-EA05-A26A-0AE54918D9D5}"/>
              </a:ext>
            </a:extLst>
          </p:cNvPr>
          <p:cNvSpPr/>
          <p:nvPr/>
        </p:nvSpPr>
        <p:spPr>
          <a:xfrm>
            <a:off x="4229888" y="5030341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54F6A6E-1BEA-2E87-A8AD-AD9011C723D5}"/>
              </a:ext>
            </a:extLst>
          </p:cNvPr>
          <p:cNvSpPr/>
          <p:nvPr/>
        </p:nvSpPr>
        <p:spPr>
          <a:xfrm>
            <a:off x="4229888" y="5261280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F6EF4DC-F59F-3A4E-A480-CDB973979E12}"/>
              </a:ext>
            </a:extLst>
          </p:cNvPr>
          <p:cNvSpPr/>
          <p:nvPr/>
        </p:nvSpPr>
        <p:spPr>
          <a:xfrm>
            <a:off x="4229888" y="5490987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76A885A-9296-2FC5-8F24-5B873BBD8D13}"/>
              </a:ext>
            </a:extLst>
          </p:cNvPr>
          <p:cNvSpPr/>
          <p:nvPr/>
        </p:nvSpPr>
        <p:spPr>
          <a:xfrm>
            <a:off x="4229888" y="5721926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859D0A3-7547-B3A0-2B82-29B7D0673D29}"/>
              </a:ext>
            </a:extLst>
          </p:cNvPr>
          <p:cNvSpPr/>
          <p:nvPr/>
        </p:nvSpPr>
        <p:spPr>
          <a:xfrm>
            <a:off x="4226908" y="5949722"/>
            <a:ext cx="1240374" cy="2259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29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7E640-3BB4-119C-C0FB-39110E980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of a graph&#10;&#10;AI-generated content may be incorrect.">
            <a:extLst>
              <a:ext uri="{FF2B5EF4-FFF2-40B4-BE49-F238E27FC236}">
                <a16:creationId xmlns:a16="http://schemas.microsoft.com/office/drawing/2014/main" id="{3ABB8EC7-00CB-C766-E05D-D47F7B882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713" y="0"/>
            <a:ext cx="609657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0A126B-132C-BE4F-DBC9-18C642ADF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333" y="1244293"/>
            <a:ext cx="424227" cy="1687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2034C6-B394-C0A8-D580-A2F8AB9E7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137" y="5631360"/>
            <a:ext cx="481447" cy="153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6CF36-910E-A014-8C78-B0817D16E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964148" y="4933833"/>
            <a:ext cx="413586" cy="1829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0AFF83-06B6-89E3-4621-C51CF22FDFF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4" b="89915" l="5462" r="94308">
                        <a14:foregroundMark x1="9154" y1="38153" x2="9154" y2="38153"/>
                        <a14:foregroundMark x1="5462" y1="43985" x2="5462" y2="43985"/>
                        <a14:foregroundMark x1="89846" y1="41312" x2="89846" y2="41312"/>
                        <a14:foregroundMark x1="91462" y1="43621" x2="91462" y2="43621"/>
                        <a14:foregroundMark x1="21385" y1="36817" x2="21385" y2="36817"/>
                        <a14:foregroundMark x1="94308" y1="45322" x2="94308" y2="453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629127" y="4420076"/>
            <a:ext cx="432745" cy="273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A7D6E0-F5C7-F1C8-317E-6626C863DBBA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0664" y="4651627"/>
            <a:ext cx="415013" cy="2553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3332AE-3725-7024-D541-0EC5F3CA72AD}"/>
              </a:ext>
            </a:extLst>
          </p:cNvPr>
          <p:cNvPicPr>
            <a:picLocks noChangeAspect="1"/>
          </p:cNvPicPr>
          <p:nvPr/>
        </p:nvPicPr>
        <p:blipFill>
          <a:blip r:embed="rId10">
            <a:biLevel thresh="7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368" r="97436">
                        <a14:foregroundMark x1="7521" y1="51389" x2="7521" y2="51389"/>
                        <a14:foregroundMark x1="4615" y1="51389" x2="4615" y2="51389"/>
                        <a14:foregroundMark x1="1538" y1="53056" x2="1538" y2="53056"/>
                        <a14:foregroundMark x1="93675" y1="47500" x2="93675" y2="47500"/>
                        <a14:foregroundMark x1="97436" y1="47222" x2="97436" y2="47222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83100" y="2560964"/>
            <a:ext cx="531778" cy="3272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395387-AD3C-72EA-0A2F-8384D9DC533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87725" y="3560759"/>
            <a:ext cx="431756" cy="1506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0F6094-A028-B0FB-4652-694351FF3864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7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871" b="89113" l="3101" r="97384">
                        <a14:foregroundMark x1="8140" y1="43952" x2="8140" y2="43952"/>
                        <a14:foregroundMark x1="6298" y1="42339" x2="6298" y2="42339"/>
                        <a14:foregroundMark x1="3101" y1="47581" x2="3101" y2="47581"/>
                        <a14:foregroundMark x1="5620" y1="54435" x2="5620" y2="54435"/>
                        <a14:foregroundMark x1="13178" y1="67339" x2="13178" y2="67339"/>
                        <a14:foregroundMark x1="93798" y1="64919" x2="93798" y2="64919"/>
                        <a14:foregroundMark x1="97384" y1="60081" x2="97384" y2="60081"/>
                        <a14:backgroundMark x1="3682" y1="46371" x2="3682" y2="46371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63404" y="5399997"/>
            <a:ext cx="580757" cy="1395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3DCFD5-DA1E-9DAC-E716-0572B472AC1C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biLevel thresh="75000"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4000" b="41067" l="19167" r="82083">
                        <a14:foregroundMark x1="21583" y1="24133" x2="21583" y2="24133"/>
                        <a14:foregroundMark x1="19167" y1="25200" x2="19167" y2="25200"/>
                        <a14:foregroundMark x1="78917" y1="23067" x2="78917" y2="23067"/>
                        <a14:foregroundMark x1="71417" y1="38267" x2="71417" y2="38267"/>
                        <a14:foregroundMark x1="71083" y1="39600" x2="71083" y2="39600"/>
                        <a14:foregroundMark x1="81167" y1="19200" x2="81167" y2="19200"/>
                        <a14:foregroundMark x1="81583" y1="20267" x2="81583" y2="20267"/>
                        <a14:foregroundMark x1="81167" y1="22400" x2="81167" y2="22400"/>
                        <a14:foregroundMark x1="80000" y1="26667" x2="80000" y2="26667"/>
                        <a14:foregroundMark x1="81000" y1="27200" x2="81000" y2="27200"/>
                        <a14:foregroundMark x1="81417" y1="27600" x2="81417" y2="27600"/>
                        <a14:foregroundMark x1="82083" y1="27867" x2="82083" y2="27867"/>
                        <a14:foregroundMark x1="81500" y1="23333" x2="81500" y2="23333"/>
                        <a14:foregroundMark x1="82000" y1="23467" x2="82000" y2="23467"/>
                        <a14:foregroundMark x1="82000" y1="22267" x2="82000" y2="22267"/>
                        <a14:foregroundMark x1="70833" y1="40667" x2="70833" y2="40667"/>
                        <a14:foregroundMark x1="71250" y1="38267" x2="71250" y2="38267"/>
                        <a14:foregroundMark x1="71417" y1="36800" x2="71417" y2="36800"/>
                        <a14:foregroundMark x1="71000" y1="39067" x2="71000" y2="39067"/>
                        <a14:foregroundMark x1="70833" y1="40267" x2="70833" y2="40267"/>
                        <a14:foregroundMark x1="79833" y1="21067" x2="79833" y2="21067"/>
                        <a14:foregroundMark x1="80667" y1="21333" x2="80667" y2="21333"/>
                        <a14:foregroundMark x1="80417" y1="20133" x2="80417" y2="20133"/>
                        <a14:foregroundMark x1="80333" y1="21467" x2="80333" y2="21467"/>
                        <a14:foregroundMark x1="80667" y1="19867" x2="80667" y2="19867"/>
                        <a14:foregroundMark x1="73750" y1="30267" x2="73750" y2="30267"/>
                        <a14:foregroundMark x1="63833" y1="19333" x2="63833" y2="19333"/>
                        <a14:foregroundMark x1="70167" y1="17600" x2="70167" y2="17600"/>
                        <a14:backgroundMark x1="81750" y1="22667" x2="81750" y2="22667"/>
                        <a14:backgroundMark x1="81167" y1="19867" x2="81167" y2="19867"/>
                        <a14:backgroundMark x1="80500" y1="21067" x2="80500" y2="21067"/>
                        <a14:backgroundMark x1="80167" y1="21200" x2="80167" y2="21200"/>
                        <a14:backgroundMark x1="81417" y1="22667" x2="81417" y2="22667"/>
                        <a14:backgroundMark x1="82000" y1="23333" x2="82000" y2="23333"/>
                        <a14:backgroundMark x1="81583" y1="23200" x2="81583" y2="23200"/>
                        <a14:backgroundMark x1="82000" y1="22533" x2="82000" y2="22533"/>
                        <a14:backgroundMark x1="81250" y1="23067" x2="81250" y2="23067"/>
                        <a14:backgroundMark x1="82083" y1="27733" x2="82083" y2="27733"/>
                        <a14:backgroundMark x1="82167" y1="27867" x2="82167" y2="27867"/>
                        <a14:backgroundMark x1="80083" y1="26800" x2="80083" y2="26800"/>
                        <a14:backgroundMark x1="71917" y1="37333" x2="71917" y2="37333"/>
                        <a14:backgroundMark x1="71917" y1="37067" x2="71917" y2="37067"/>
                        <a14:backgroundMark x1="71583" y1="38400" x2="71583" y2="38400"/>
                        <a14:backgroundMark x1="71500" y1="38267" x2="71500" y2="38267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16003" t="10870" r="14885" b="55507"/>
          <a:stretch/>
        </p:blipFill>
        <p:spPr>
          <a:xfrm flipH="1">
            <a:off x="3921024" y="2413740"/>
            <a:ext cx="508054" cy="1546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44346AF-11CE-F21E-B565-51D265B76548}"/>
              </a:ext>
            </a:extLst>
          </p:cNvPr>
          <p:cNvPicPr>
            <a:picLocks noChangeAspect="1"/>
          </p:cNvPicPr>
          <p:nvPr/>
        </p:nvPicPr>
        <p:blipFill>
          <a:blip r:embed="rId17">
            <a:biLevel thresh="75000"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855" r="96923">
                        <a14:foregroundMark x1="10769" y1="38056" x2="10769" y2="38056"/>
                        <a14:foregroundMark x1="4103" y1="50000" x2="4103" y2="50000"/>
                        <a14:foregroundMark x1="855" y1="54444" x2="855" y2="54444"/>
                        <a14:foregroundMark x1="93162" y1="53611" x2="93162" y2="53611"/>
                        <a14:foregroundMark x1="96923" y1="49444" x2="96923" y2="49444"/>
                        <a14:foregroundMark x1="95385" y1="64722" x2="95385" y2="64722"/>
                        <a14:foregroundMark x1="95556" y1="67222" x2="95556" y2="67222"/>
                        <a14:foregroundMark x1="95726" y1="68889" x2="95726" y2="68889"/>
                        <a14:foregroundMark x1="95726" y1="70000" x2="95726" y2="70000"/>
                        <a14:foregroundMark x1="96410" y1="68611" x2="96410" y2="68611"/>
                        <a14:foregroundMark x1="39316" y1="75000" x2="39316" y2="75000"/>
                        <a14:foregroundMark x1="40513" y1="75000" x2="40513" y2="75000"/>
                        <a14:foregroundMark x1="41026" y1="73611" x2="41026" y2="73611"/>
                        <a14:foregroundMark x1="40000" y1="76389" x2="40000" y2="76389"/>
                        <a14:foregroundMark x1="47179" y1="23333" x2="47179" y2="23333"/>
                        <a14:backgroundMark x1="99316" y1="47778" x2="99316" y2="47778"/>
                        <a14:backgroundMark x1="99487" y1="49444" x2="99487" y2="49444"/>
                        <a14:backgroundMark x1="99829" y1="53056" x2="99829" y2="5305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21229" y="6040842"/>
            <a:ext cx="417439" cy="256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195C8C-F8DB-D676-0FB3-8C003EEF7862}"/>
              </a:ext>
            </a:extLst>
          </p:cNvPr>
          <p:cNvPicPr>
            <a:picLocks noChangeAspect="1"/>
          </p:cNvPicPr>
          <p:nvPr/>
        </p:nvPicPr>
        <p:blipFill>
          <a:blip r:embed="rId19">
            <a:biLevel thresh="75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3312" y="5701118"/>
            <a:ext cx="660836" cy="4423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1792D4-F2FB-A138-6292-4FB0535AD859}"/>
              </a:ext>
            </a:extLst>
          </p:cNvPr>
          <p:cNvPicPr>
            <a:picLocks noChangeAspect="1"/>
          </p:cNvPicPr>
          <p:nvPr/>
        </p:nvPicPr>
        <p:blipFill>
          <a:blip r:embed="rId21">
            <a:biLevel thresh="7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9833" b="89749" l="9500" r="92000">
                        <a14:foregroundMark x1="9500" y1="35774" x2="9500" y2="35774"/>
                        <a14:foregroundMark x1="9600" y1="51046" x2="9600" y2="51046"/>
                        <a14:foregroundMark x1="91500" y1="43515" x2="91500" y2="43515"/>
                        <a14:foregroundMark x1="91900" y1="52929" x2="91900" y2="52929"/>
                        <a14:foregroundMark x1="91300" y1="55858" x2="91300" y2="55858"/>
                        <a14:foregroundMark x1="91600" y1="57531" x2="91600" y2="57531"/>
                        <a14:foregroundMark x1="92000" y1="58787" x2="92000" y2="58787"/>
                        <a14:foregroundMark x1="92000" y1="59623" x2="92000" y2="59623"/>
                        <a14:foregroundMark x1="92000" y1="58368" x2="92000" y2="58368"/>
                        <a14:foregroundMark x1="64700" y1="72385" x2="64700" y2="72385"/>
                        <a14:foregroundMark x1="64000" y1="73013" x2="64000" y2="7301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754095" y="2165935"/>
            <a:ext cx="424226" cy="2027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3F0DC69-3893-405F-7BE2-FDB5EF040549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3932" r="98120">
                        <a14:foregroundMark x1="7179" y1="47500" x2="7179" y2="47500"/>
                        <a14:foregroundMark x1="3932" y1="51111" x2="3932" y2="51111"/>
                        <a14:foregroundMark x1="13846" y1="61944" x2="13846" y2="61944"/>
                        <a14:foregroundMark x1="10940" y1="60833" x2="10940" y2="60833"/>
                        <a14:foregroundMark x1="14701" y1="63611" x2="14701" y2="63611"/>
                        <a14:foregroundMark x1="9402" y1="60556" x2="9402" y2="60556"/>
                        <a14:foregroundMark x1="12650" y1="62778" x2="12650" y2="62778"/>
                        <a14:foregroundMark x1="12137" y1="62778" x2="12137" y2="62778"/>
                        <a14:foregroundMark x1="10940" y1="62222" x2="10940" y2="62222"/>
                        <a14:foregroundMark x1="11624" y1="62500" x2="11624" y2="62500"/>
                        <a14:foregroundMark x1="8205" y1="60556" x2="8205" y2="60556"/>
                        <a14:foregroundMark x1="9231" y1="61111" x2="9231" y2="61111"/>
                        <a14:foregroundMark x1="9915" y1="61389" x2="9915" y2="61389"/>
                        <a14:foregroundMark x1="11111" y1="62500" x2="11111" y2="62500"/>
                        <a14:foregroundMark x1="92308" y1="50833" x2="92308" y2="50833"/>
                        <a14:foregroundMark x1="98120" y1="48333" x2="98120" y2="48333"/>
                        <a14:foregroundMark x1="89231" y1="42222" x2="89231" y2="42222"/>
                        <a14:foregroundMark x1="88376" y1="42500" x2="88376" y2="42500"/>
                        <a14:foregroundMark x1="35897" y1="74722" x2="35897" y2="74722"/>
                        <a14:foregroundMark x1="32650" y1="74167" x2="32650" y2="74167"/>
                        <a14:foregroundMark x1="34872" y1="74722" x2="34872" y2="74722"/>
                        <a14:foregroundMark x1="36581" y1="75000" x2="36581" y2="75000"/>
                        <a14:foregroundMark x1="31795" y1="73889" x2="31795" y2="73889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7839" y="5130430"/>
            <a:ext cx="415013" cy="2553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4F7437-05F2-9796-C4AC-17D428C04951}"/>
              </a:ext>
            </a:extLst>
          </p:cNvPr>
          <p:cNvPicPr>
            <a:picLocks noChangeAspect="1"/>
          </p:cNvPicPr>
          <p:nvPr/>
        </p:nvPicPr>
        <p:blipFill>
          <a:blip r:embed="rId23">
            <a:biLevel thresh="75000"/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3761" r="99145">
                        <a14:foregroundMark x1="7350" y1="53333" x2="7350" y2="53333"/>
                        <a14:foregroundMark x1="3761" y1="49722" x2="3761" y2="49722"/>
                        <a14:foregroundMark x1="95897" y1="49167" x2="95897" y2="49167"/>
                        <a14:foregroundMark x1="99145" y1="47500" x2="99145" y2="47500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2490" y="4203329"/>
            <a:ext cx="409731" cy="2521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B4FF115-5C47-3EA5-D248-16DB4D3790A6}"/>
              </a:ext>
            </a:extLst>
          </p:cNvPr>
          <p:cNvPicPr>
            <a:picLocks noChangeAspect="1"/>
          </p:cNvPicPr>
          <p:nvPr/>
        </p:nvPicPr>
        <p:blipFill>
          <a:blip r:embed="rId25">
            <a:biLevel thresh="75000"/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9796" b="89796" l="3643" r="97450">
                        <a14:foregroundMark x1="8470" y1="51429" x2="8470" y2="51429"/>
                        <a14:foregroundMark x1="5282" y1="51020" x2="5282" y2="51020"/>
                        <a14:foregroundMark x1="3825" y1="55918" x2="3825" y2="55918"/>
                        <a14:foregroundMark x1="6102" y1="59184" x2="6102" y2="59184"/>
                        <a14:foregroundMark x1="93352" y1="59592" x2="93352" y2="59592"/>
                        <a14:foregroundMark x1="97268" y1="42449" x2="97268" y2="42449"/>
                        <a14:foregroundMark x1="97450" y1="68980" x2="97450" y2="68980"/>
                        <a14:backgroundMark x1="4554" y1="53061" x2="4554" y2="53061"/>
                        <a14:backgroundMark x1="5282" y1="54286" x2="5282" y2="54286"/>
                        <a14:backgroundMark x1="5920" y1="55102" x2="5920" y2="55102"/>
                        <a14:backgroundMark x1="6466" y1="55510" x2="6466" y2="55510"/>
                        <a14:backgroundMark x1="6740" y1="57143" x2="6740" y2="57143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6901" y="2877608"/>
            <a:ext cx="609462" cy="1359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5F138B-C91B-1126-07BD-A61FDB5793AF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893278" y="785866"/>
            <a:ext cx="447707" cy="137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FE49FCA-68C9-84B3-4399-BD089FE1D74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585243" y="1472178"/>
            <a:ext cx="424227" cy="15087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8E3E3FD-FE5A-13D1-41F0-79F5958B3B67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638944" y="1714478"/>
            <a:ext cx="422928" cy="1548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BE284BB-8135-A1A0-0B64-A1F44E90805F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862913" y="1950184"/>
            <a:ext cx="422928" cy="154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6373430-47DA-D210-9B16-19D9C456410D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biLevel thresh="75000"/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17381" b="57143" l="2438" r="97313">
                        <a14:foregroundMark x1="6563" y1="43095" x2="6563" y2="43095"/>
                        <a14:foregroundMark x1="2438" y1="37857" x2="2438" y2="37857"/>
                        <a14:foregroundMark x1="19438" y1="50000" x2="19438" y2="50000"/>
                        <a14:foregroundMark x1="97000" y1="40476" x2="97000" y2="40476"/>
                        <a14:foregroundMark x1="97313" y1="46905" x2="97313" y2="46905"/>
                        <a14:foregroundMark x1="29938" y1="57143" x2="29938" y2="57143"/>
                        <a14:backgroundMark x1="97313" y1="39048" x2="97313" y2="39048"/>
                        <a14:backgroundMark x1="97188" y1="41190" x2="97188" y2="41190"/>
                        <a14:backgroundMark x1="97188" y1="40238" x2="97188" y2="40238"/>
                        <a14:backgroundMark x1="96938" y1="39762" x2="96938" y2="39762"/>
                        <a14:backgroundMark x1="97063" y1="39524" x2="97063" y2="39524"/>
                        <a14:backgroundMark x1="97188" y1="39524" x2="97188" y2="39524"/>
                        <a14:backgroundMark x1="97250" y1="40238" x2="97250" y2="40238"/>
                        <a14:backgroundMark x1="97000" y1="40476" x2="97000" y2="40476"/>
                        <a14:backgroundMark x1="97000" y1="40476" x2="97000" y2="40476"/>
                        <a14:backgroundMark x1="97000" y1="40476" x2="97000" y2="40476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3715" b="39109"/>
          <a:stretch/>
        </p:blipFill>
        <p:spPr>
          <a:xfrm>
            <a:off x="3749822" y="590516"/>
            <a:ext cx="713475" cy="88355"/>
          </a:xfrm>
          <a:prstGeom prst="rect">
            <a:avLst/>
          </a:prstGeom>
        </p:spPr>
      </p:pic>
      <p:pic>
        <p:nvPicPr>
          <p:cNvPr id="26" name="Picture 2" descr="Pomatoschistus microps">
            <a:extLst>
              <a:ext uri="{FF2B5EF4-FFF2-40B4-BE49-F238E27FC236}">
                <a16:creationId xmlns:a16="http://schemas.microsoft.com/office/drawing/2014/main" id="{5DD04FAE-2850-1A10-5BBC-B949CD99A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264" y="3782120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Pomatoschistus microps">
            <a:extLst>
              <a:ext uri="{FF2B5EF4-FFF2-40B4-BE49-F238E27FC236}">
                <a16:creationId xmlns:a16="http://schemas.microsoft.com/office/drawing/2014/main" id="{4B297187-5334-A2F6-8350-B83B5F21F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391" y="4027670"/>
            <a:ext cx="431757" cy="1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3BF304-4081-1580-A980-106323356F0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889144" y="1011857"/>
            <a:ext cx="447707" cy="1378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C8D6232-C2FE-14A8-FEEF-F50AE97918F7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 t="13705" b="17346"/>
          <a:stretch/>
        </p:blipFill>
        <p:spPr>
          <a:xfrm>
            <a:off x="3449023" y="3095899"/>
            <a:ext cx="373596" cy="1584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6975108-C735-7E79-7EE1-FDE43AFD2627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 t="14543"/>
          <a:stretch/>
        </p:blipFill>
        <p:spPr>
          <a:xfrm>
            <a:off x="3889144" y="3232634"/>
            <a:ext cx="442977" cy="2405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6D471BB-4A66-9010-858A-9FF63C5FDDF5}"/>
              </a:ext>
            </a:extLst>
          </p:cNvPr>
          <p:cNvPicPr>
            <a:picLocks noChangeAspect="1"/>
          </p:cNvPicPr>
          <p:nvPr/>
        </p:nvPicPr>
        <p:blipFill>
          <a:blip r:embed="rId35">
            <a:biLevel thresh="75000"/>
            <a:extLst>
              <a:ext uri="{BEBA8EAE-BF5A-486C-A8C5-ECC9F3942E4B}">
                <a14:imgProps xmlns:a14="http://schemas.microsoft.com/office/drawing/2010/main">
                  <a14:imgLayer r:embed="rId36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27895" b="29790"/>
          <a:stretch/>
        </p:blipFill>
        <p:spPr>
          <a:xfrm>
            <a:off x="3711188" y="343605"/>
            <a:ext cx="636868" cy="134748"/>
          </a:xfrm>
          <a:prstGeom prst="rect">
            <a:avLst/>
          </a:prstGeom>
        </p:spPr>
      </p:pic>
      <p:pic>
        <p:nvPicPr>
          <p:cNvPr id="4" name="Picture 3" descr="A chart of a graph&#10;&#10;AI-generated content may be incorrect.">
            <a:extLst>
              <a:ext uri="{FF2B5EF4-FFF2-40B4-BE49-F238E27FC236}">
                <a16:creationId xmlns:a16="http://schemas.microsoft.com/office/drawing/2014/main" id="{10AF90CD-C078-4B4B-6340-D0F76511E51B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" t="41960" r="95552" b="45882"/>
          <a:stretch/>
        </p:blipFill>
        <p:spPr>
          <a:xfrm>
            <a:off x="3034011" y="2661226"/>
            <a:ext cx="269299" cy="83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40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mpot Blenny - Macduff Aquarium">
            <a:extLst>
              <a:ext uri="{FF2B5EF4-FFF2-40B4-BE49-F238E27FC236}">
                <a16:creationId xmlns:a16="http://schemas.microsoft.com/office/drawing/2014/main" id="{E7AFC8D7-966D-779F-B4C1-00BFA180B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16" y="66502"/>
            <a:ext cx="9207983" cy="566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1FE7CAE-91E4-AB9D-9E23-726ED5C2ECF9}"/>
                  </a:ext>
                </a:extLst>
              </p14:cNvPr>
              <p14:cNvContentPartPr/>
              <p14:nvPr/>
            </p14:nvContentPartPr>
            <p14:xfrm>
              <a:off x="904484" y="1504636"/>
              <a:ext cx="8341560" cy="25948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1FE7CAE-91E4-AB9D-9E23-726ED5C2ECF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1844" y="1441996"/>
                <a:ext cx="8467200" cy="27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B15F26B-0CDE-D437-5A37-1BAF2E09BA04}"/>
                  </a:ext>
                </a:extLst>
              </p14:cNvPr>
              <p14:cNvContentPartPr/>
              <p14:nvPr/>
            </p14:nvContentPartPr>
            <p14:xfrm>
              <a:off x="1654004" y="4023196"/>
              <a:ext cx="124920" cy="324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B15F26B-0CDE-D437-5A37-1BAF2E09BA0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36004" y="4005196"/>
                <a:ext cx="16056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06A2CCE-50CB-B7EE-5F79-C28A83FDBD4F}"/>
                  </a:ext>
                </a:extLst>
              </p14:cNvPr>
              <p14:cNvContentPartPr/>
              <p14:nvPr/>
            </p14:nvContentPartPr>
            <p14:xfrm>
              <a:off x="1695404" y="4139476"/>
              <a:ext cx="130320" cy="3330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06A2CCE-50CB-B7EE-5F79-C28A83FDBD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77764" y="4121476"/>
                <a:ext cx="165960" cy="368640"/>
              </a:xfrm>
              <a:prstGeom prst="rect">
                <a:avLst/>
              </a:prstGeom>
            </p:spPr>
          </p:pic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3B4B966-D2C6-8C29-B440-8A3EE01C0FA3}"/>
              </a:ext>
            </a:extLst>
          </p:cNvPr>
          <p:cNvGrpSpPr/>
          <p:nvPr/>
        </p:nvGrpSpPr>
        <p:grpSpPr>
          <a:xfrm>
            <a:off x="1579124" y="3914836"/>
            <a:ext cx="212040" cy="230040"/>
            <a:chOff x="1579124" y="3914836"/>
            <a:chExt cx="212040" cy="230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DCE56F74-9CF0-2B48-B714-D4B7151AC778}"/>
                    </a:ext>
                  </a:extLst>
                </p14:cNvPr>
                <p14:cNvContentPartPr/>
                <p14:nvPr/>
              </p14:nvContentPartPr>
              <p14:xfrm>
                <a:off x="1720244" y="3948316"/>
                <a:ext cx="70920" cy="19044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DCE56F74-9CF0-2B48-B714-D4B7151AC778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702604" y="3930316"/>
                  <a:ext cx="106560" cy="22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DAFBF8B-32E7-AD78-C068-A610830902C7}"/>
                    </a:ext>
                  </a:extLst>
                </p14:cNvPr>
                <p14:cNvContentPartPr/>
                <p14:nvPr/>
              </p14:nvContentPartPr>
              <p14:xfrm>
                <a:off x="1662284" y="3948316"/>
                <a:ext cx="126360" cy="1965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DAFBF8B-32E7-AD78-C068-A610830902C7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644284" y="3930316"/>
                  <a:ext cx="162000" cy="23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7D98CE01-1143-033D-DDC8-69E7B194A2BB}"/>
                    </a:ext>
                  </a:extLst>
                </p14:cNvPr>
                <p14:cNvContentPartPr/>
                <p14:nvPr/>
              </p14:nvContentPartPr>
              <p14:xfrm>
                <a:off x="1579124" y="3914836"/>
                <a:ext cx="113040" cy="1954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7D98CE01-1143-033D-DDC8-69E7B194A2BB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561484" y="3897196"/>
                  <a:ext cx="148680" cy="23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1C120A97-C6F1-5E1F-E123-1A29B449050E}"/>
                    </a:ext>
                  </a:extLst>
                </p14:cNvPr>
                <p14:cNvContentPartPr/>
                <p14:nvPr/>
              </p14:nvContentPartPr>
              <p14:xfrm>
                <a:off x="1695404" y="4122556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1C120A97-C6F1-5E1F-E123-1A29B449050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677764" y="4104916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E9CF52E6-DC82-0CD5-EF23-742A17533735}"/>
                    </a:ext>
                  </a:extLst>
                </p14:cNvPr>
                <p14:cNvContentPartPr/>
                <p14:nvPr/>
              </p14:nvContentPartPr>
              <p14:xfrm>
                <a:off x="1695404" y="4122556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E9CF52E6-DC82-0CD5-EF23-742A17533735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677764" y="4104916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E0A55B09-88C6-AE30-81C6-C2A49E7730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t="13705" b="17346"/>
          <a:stretch/>
        </p:blipFill>
        <p:spPr>
          <a:xfrm>
            <a:off x="8660871" y="5178829"/>
            <a:ext cx="2038007" cy="86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67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hromosome-level genome assembly of a benthic associated Syngnathiformes  species: the common dragonet, Callionymus lyra">
            <a:extLst>
              <a:ext uri="{FF2B5EF4-FFF2-40B4-BE49-F238E27FC236}">
                <a16:creationId xmlns:a16="http://schemas.microsoft.com/office/drawing/2014/main" id="{4ABCE626-9EE0-56C5-8466-A101374C2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37" y="399010"/>
            <a:ext cx="8212974" cy="521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1C8CED0-CC38-F429-3628-3CA03E4F3C13}"/>
                  </a:ext>
                </a:extLst>
              </p14:cNvPr>
              <p14:cNvContentPartPr/>
              <p14:nvPr/>
            </p14:nvContentPartPr>
            <p14:xfrm>
              <a:off x="8019164" y="4164316"/>
              <a:ext cx="893880" cy="275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1C8CED0-CC38-F429-3628-3CA03E4F3C1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56164" y="4101676"/>
                <a:ext cx="101952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4D6EF4A-3E30-1B05-4178-E8BB6586BED6}"/>
                  </a:ext>
                </a:extLst>
              </p14:cNvPr>
              <p14:cNvContentPartPr/>
              <p14:nvPr/>
            </p14:nvContentPartPr>
            <p14:xfrm>
              <a:off x="2186084" y="4331716"/>
              <a:ext cx="645840" cy="604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4D6EF4A-3E30-1B05-4178-E8BB6586B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3084" y="4268716"/>
                <a:ext cx="77148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BF52FCA-BBF9-153F-D015-655B254B607D}"/>
                  </a:ext>
                </a:extLst>
              </p14:cNvPr>
              <p14:cNvContentPartPr/>
              <p14:nvPr/>
            </p14:nvContentPartPr>
            <p14:xfrm>
              <a:off x="1994564" y="3898276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BF52FCA-BBF9-153F-D015-655B254B607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1924" y="383563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CF7637C-5B93-25E9-EE05-36DB2DBB08BC}"/>
                  </a:ext>
                </a:extLst>
              </p14:cNvPr>
              <p14:cNvContentPartPr/>
              <p14:nvPr/>
            </p14:nvContentPartPr>
            <p14:xfrm>
              <a:off x="3225044" y="4696396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CF7637C-5B93-25E9-EE05-36DB2DBB08B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62044" y="463339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2DABF15-1370-0B6D-234B-4B882E67E43B}"/>
                  </a:ext>
                </a:extLst>
              </p14:cNvPr>
              <p14:cNvContentPartPr/>
              <p14:nvPr/>
            </p14:nvContentPartPr>
            <p14:xfrm>
              <a:off x="3607364" y="4737796"/>
              <a:ext cx="1800" cy="18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2DABF15-1370-0B6D-234B-4B882E67E43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44364" y="4675156"/>
                <a:ext cx="1274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CE9B018-A8C9-3872-C00B-357E5C6E33DA}"/>
                  </a:ext>
                </a:extLst>
              </p14:cNvPr>
              <p14:cNvContentPartPr/>
              <p14:nvPr/>
            </p14:nvContentPartPr>
            <p14:xfrm>
              <a:off x="3632564" y="5062156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CE9B018-A8C9-3872-C00B-357E5C6E33D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69564" y="499915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9613A79-A746-D98B-78DF-F0D7E20F5ECF}"/>
                  </a:ext>
                </a:extLst>
              </p14:cNvPr>
              <p14:cNvContentPartPr/>
              <p14:nvPr/>
            </p14:nvContentPartPr>
            <p14:xfrm>
              <a:off x="4413764" y="4197436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9613A79-A746-D98B-78DF-F0D7E20F5EC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1124" y="413479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C7FEE4-663B-021F-F912-4D04F1E26166}"/>
                  </a:ext>
                </a:extLst>
              </p14:cNvPr>
              <p14:cNvContentPartPr/>
              <p14:nvPr/>
            </p14:nvContentPartPr>
            <p14:xfrm>
              <a:off x="6200804" y="4621516"/>
              <a:ext cx="382680" cy="1501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C7FEE4-663B-021F-F912-4D04F1E2616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137804" y="4558516"/>
                <a:ext cx="50832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12C453C-0829-F495-4460-60BFCAEE2B9F}"/>
                  </a:ext>
                </a:extLst>
              </p14:cNvPr>
              <p14:cNvContentPartPr/>
              <p14:nvPr/>
            </p14:nvContentPartPr>
            <p14:xfrm>
              <a:off x="4498724" y="4667956"/>
              <a:ext cx="1912320" cy="1951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12C453C-0829-F495-4460-60BFCAEE2B9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435748" y="4604956"/>
                <a:ext cx="2037913" cy="3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5844FFA-E944-7016-81E6-1564F4FC6166}"/>
                  </a:ext>
                </a:extLst>
              </p14:cNvPr>
              <p14:cNvContentPartPr/>
              <p14:nvPr/>
            </p14:nvContentPartPr>
            <p14:xfrm>
              <a:off x="5777084" y="4646356"/>
              <a:ext cx="324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5844FFA-E944-7016-81E6-1564F4FC616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714084" y="4583716"/>
                <a:ext cx="12888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31A4837-8D03-C345-F801-5CB3040E2891}"/>
                  </a:ext>
                </a:extLst>
              </p14:cNvPr>
              <p14:cNvContentPartPr/>
              <p14:nvPr/>
            </p14:nvContentPartPr>
            <p14:xfrm>
              <a:off x="6009644" y="4654996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31A4837-8D03-C345-F801-5CB3040E289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47004" y="459199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FE1D7D1-5355-0B69-EB82-922A516F0673}"/>
                  </a:ext>
                </a:extLst>
              </p14:cNvPr>
              <p14:cNvContentPartPr/>
              <p14:nvPr/>
            </p14:nvContentPartPr>
            <p14:xfrm>
              <a:off x="6226004" y="4696396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FE1D7D1-5355-0B69-EB82-922A516F067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63004" y="463339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7B466D3-12D4-0EA1-7550-3DEFA1B8AC42}"/>
                  </a:ext>
                </a:extLst>
              </p14:cNvPr>
              <p14:cNvContentPartPr/>
              <p14:nvPr/>
            </p14:nvContentPartPr>
            <p14:xfrm>
              <a:off x="6184244" y="4687756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7B466D3-12D4-0EA1-7550-3DEFA1B8AC4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21244" y="4625116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95481DA-CDA0-A6C0-2A8F-F0DE77D8F29C}"/>
                  </a:ext>
                </a:extLst>
              </p14:cNvPr>
              <p14:cNvContentPartPr/>
              <p14:nvPr/>
            </p14:nvContentPartPr>
            <p14:xfrm>
              <a:off x="6109364" y="4671556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95481DA-CDA0-A6C0-2A8F-F0DE77D8F29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46724" y="4608916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4" name="Group 33">
            <a:extLst>
              <a:ext uri="{FF2B5EF4-FFF2-40B4-BE49-F238E27FC236}">
                <a16:creationId xmlns:a16="http://schemas.microsoft.com/office/drawing/2014/main" id="{FF0E4B42-B3C2-FB27-9ED9-6AA701C167FD}"/>
              </a:ext>
            </a:extLst>
          </p:cNvPr>
          <p:cNvGrpSpPr/>
          <p:nvPr/>
        </p:nvGrpSpPr>
        <p:grpSpPr>
          <a:xfrm>
            <a:off x="6508244" y="4854436"/>
            <a:ext cx="360" cy="33480"/>
            <a:chOff x="6508244" y="4854436"/>
            <a:chExt cx="360" cy="3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35D001A3-D558-FFAB-0C3F-A9C292E01D0D}"/>
                    </a:ext>
                  </a:extLst>
                </p14:cNvPr>
                <p14:cNvContentPartPr/>
                <p14:nvPr/>
              </p14:nvContentPartPr>
              <p14:xfrm>
                <a:off x="6508244" y="4854436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35D001A3-D558-FFAB-0C3F-A9C292E01D0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445604" y="479143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4EE15B97-758C-87FA-4183-FEC14C661989}"/>
                    </a:ext>
                  </a:extLst>
                </p14:cNvPr>
                <p14:cNvContentPartPr/>
                <p14:nvPr/>
              </p14:nvContentPartPr>
              <p14:xfrm>
                <a:off x="6508244" y="4887556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4EE15B97-758C-87FA-4183-FEC14C661989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445604" y="482455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31811F9-8C58-6411-8CC5-447A95FDCD21}"/>
              </a:ext>
            </a:extLst>
          </p:cNvPr>
          <p:cNvGrpSpPr/>
          <p:nvPr/>
        </p:nvGrpSpPr>
        <p:grpSpPr>
          <a:xfrm>
            <a:off x="4738124" y="4887556"/>
            <a:ext cx="1172160" cy="66960"/>
            <a:chOff x="4738124" y="4887556"/>
            <a:chExt cx="1172160" cy="66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944BABDA-3719-231A-CBFD-C8FC60E99F7C}"/>
                    </a:ext>
                  </a:extLst>
                </p14:cNvPr>
                <p14:cNvContentPartPr/>
                <p14:nvPr/>
              </p14:nvContentPartPr>
              <p14:xfrm>
                <a:off x="5909924" y="4904116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944BABDA-3719-231A-CBFD-C8FC60E99F7C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846924" y="48411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0D09FED9-0A64-1DD0-F86C-F6AA36A4BBCE}"/>
                    </a:ext>
                  </a:extLst>
                </p14:cNvPr>
                <p14:cNvContentPartPr/>
                <p14:nvPr/>
              </p14:nvContentPartPr>
              <p14:xfrm>
                <a:off x="5635604" y="4904116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0D09FED9-0A64-1DD0-F86C-F6AA36A4BBC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572964" y="48411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A38B1F29-D21B-9088-6559-7F5F0E86EC2A}"/>
                    </a:ext>
                  </a:extLst>
                </p14:cNvPr>
                <p14:cNvContentPartPr/>
                <p14:nvPr/>
              </p14:nvContentPartPr>
              <p14:xfrm>
                <a:off x="5660804" y="4929316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A38B1F29-D21B-9088-6559-7F5F0E86EC2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597804" y="48663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6631AA9C-6FE5-45ED-00E4-DFFD1D69AF7E}"/>
                    </a:ext>
                  </a:extLst>
                </p14:cNvPr>
                <p14:cNvContentPartPr/>
                <p14:nvPr/>
              </p14:nvContentPartPr>
              <p14:xfrm>
                <a:off x="5219804" y="4929316"/>
                <a:ext cx="360" cy="36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6631AA9C-6FE5-45ED-00E4-DFFD1D69AF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157164" y="48663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C56E4263-0B7C-255C-52B7-C9DAC15D3F94}"/>
                    </a:ext>
                  </a:extLst>
                </p14:cNvPr>
                <p14:cNvContentPartPr/>
                <p14:nvPr/>
              </p14:nvContentPartPr>
              <p14:xfrm>
                <a:off x="5003804" y="4929316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C56E4263-0B7C-255C-52B7-C9DAC15D3F9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941164" y="48663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9578414C-8F20-0E4A-DA19-D9C6265D7AEC}"/>
                    </a:ext>
                  </a:extLst>
                </p14:cNvPr>
                <p14:cNvContentPartPr/>
                <p14:nvPr/>
              </p14:nvContentPartPr>
              <p14:xfrm>
                <a:off x="5045564" y="4912396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9578414C-8F20-0E4A-DA19-D9C6265D7AEC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982924" y="484975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33E2AD62-5532-3AB9-DD4D-232C53CC353D}"/>
                    </a:ext>
                  </a:extLst>
                </p14:cNvPr>
                <p14:cNvContentPartPr/>
                <p14:nvPr/>
              </p14:nvContentPartPr>
              <p14:xfrm>
                <a:off x="4738124" y="4887556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33E2AD62-5532-3AB9-DD4D-232C53CC353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675124" y="482455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49303F28-22B4-F01D-9552-2E251941DCEF}"/>
                    </a:ext>
                  </a:extLst>
                </p14:cNvPr>
                <p14:cNvContentPartPr/>
                <p14:nvPr/>
              </p14:nvContentPartPr>
              <p14:xfrm>
                <a:off x="4787804" y="4912396"/>
                <a:ext cx="360" cy="36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49303F28-22B4-F01D-9552-2E251941DCEF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724804" y="484975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807D9FC0-5A17-FF17-532D-2EDC2F8D715B}"/>
                    </a:ext>
                  </a:extLst>
                </p14:cNvPr>
                <p14:cNvContentPartPr/>
                <p14:nvPr/>
              </p14:nvContentPartPr>
              <p14:xfrm>
                <a:off x="5053844" y="4929316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807D9FC0-5A17-FF17-532D-2EDC2F8D715B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990844" y="486631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32DDB1ED-C42C-24E2-CBE5-BBDC18A690B5}"/>
                    </a:ext>
                  </a:extLst>
                </p14:cNvPr>
                <p14:cNvContentPartPr/>
                <p14:nvPr/>
              </p14:nvContentPartPr>
              <p14:xfrm>
                <a:off x="5079044" y="4937236"/>
                <a:ext cx="360" cy="36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32DDB1ED-C42C-24E2-CBE5-BBDC18A690B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016044" y="487459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8ED28F9A-55DB-A845-B549-F898A8ED7CB2}"/>
                    </a:ext>
                  </a:extLst>
                </p14:cNvPr>
                <p14:cNvContentPartPr/>
                <p14:nvPr/>
              </p14:nvContentPartPr>
              <p14:xfrm>
                <a:off x="5344724" y="4937236"/>
                <a:ext cx="360" cy="36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8ED28F9A-55DB-A845-B549-F898A8ED7CB2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281724" y="487459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B28694AA-86BC-24CD-F3A1-5FB33CF7562A}"/>
                    </a:ext>
                  </a:extLst>
                </p14:cNvPr>
                <p14:cNvContentPartPr/>
                <p14:nvPr/>
              </p14:nvContentPartPr>
              <p14:xfrm>
                <a:off x="5377844" y="4954156"/>
                <a:ext cx="360" cy="36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B28694AA-86BC-24CD-F3A1-5FB33CF7562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315204" y="4891156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94A7A8E0-DE85-CCA1-B041-AE878F0EB2A8}"/>
              </a:ext>
            </a:extLst>
          </p:cNvPr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9414429" y="4854436"/>
            <a:ext cx="1541745" cy="9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9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9B8008-F9AE-FC60-2B94-9C139AA86A1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27895" b="29790"/>
          <a:stretch/>
        </p:blipFill>
        <p:spPr>
          <a:xfrm>
            <a:off x="1383632" y="2165683"/>
            <a:ext cx="7620000" cy="161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5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ROSS, ETHAN (PGR)</dc:creator>
  <cp:lastModifiedBy>ROSS, ETHAN (PGR)</cp:lastModifiedBy>
  <cp:revision>1</cp:revision>
  <dcterms:created xsi:type="dcterms:W3CDTF">2025-07-03T07:26:46Z</dcterms:created>
  <dcterms:modified xsi:type="dcterms:W3CDTF">2025-08-29T09:58:09Z</dcterms:modified>
</cp:coreProperties>
</file>

<file path=docProps/thumbnail.jpeg>
</file>